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90" r:id="rId3"/>
    <p:sldId id="287" r:id="rId4"/>
    <p:sldId id="285" r:id="rId5"/>
    <p:sldId id="293" r:id="rId6"/>
    <p:sldId id="284" r:id="rId7"/>
    <p:sldId id="291" r:id="rId8"/>
    <p:sldId id="258" r:id="rId9"/>
    <p:sldId id="277" r:id="rId10"/>
    <p:sldId id="278" r:id="rId11"/>
    <p:sldId id="279" r:id="rId12"/>
    <p:sldId id="294" r:id="rId13"/>
    <p:sldId id="297" r:id="rId14"/>
    <p:sldId id="298" r:id="rId15"/>
    <p:sldId id="299" r:id="rId16"/>
    <p:sldId id="296" r:id="rId17"/>
    <p:sldId id="295" r:id="rId18"/>
    <p:sldId id="30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44A340-8912-484D-A8B6-01439FC1EB82}" v="252" dt="2026-03-01T18:33:23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1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AAD27-E9F8-4E7A-97EE-B9499802625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214926A-6D9C-4300-A2DA-29011F89D152}">
      <dgm:prSet custT="1"/>
      <dgm:spPr/>
      <dgm:t>
        <a:bodyPr/>
        <a:lstStyle/>
        <a:p>
          <a:r>
            <a:rPr lang="cs-CZ" sz="2800" dirty="0" err="1"/>
            <a:t>Physical</a:t>
          </a:r>
          <a:r>
            <a:rPr lang="cs-CZ" sz="2800" dirty="0"/>
            <a:t> </a:t>
          </a:r>
          <a:r>
            <a:rPr lang="cs-CZ" sz="2800" dirty="0" err="1"/>
            <a:t>access</a:t>
          </a:r>
          <a:r>
            <a:rPr lang="cs-CZ" sz="2800" dirty="0"/>
            <a:t> </a:t>
          </a:r>
          <a:r>
            <a:rPr lang="cs-CZ" sz="2000" dirty="0"/>
            <a:t>(</a:t>
          </a:r>
          <a:r>
            <a:rPr lang="cs-CZ" sz="2000" dirty="0" err="1"/>
            <a:t>devices</a:t>
          </a:r>
          <a:r>
            <a:rPr lang="cs-CZ" sz="2000" dirty="0"/>
            <a:t>, </a:t>
          </a:r>
          <a:r>
            <a:rPr lang="cs-CZ" sz="2000" dirty="0" err="1"/>
            <a:t>broadband</a:t>
          </a:r>
          <a:r>
            <a:rPr lang="cs-CZ" sz="2000" dirty="0"/>
            <a:t>)</a:t>
          </a:r>
          <a:endParaRPr lang="en-US" sz="2000" dirty="0"/>
        </a:p>
      </dgm:t>
    </dgm:pt>
    <dgm:pt modelId="{1C933A19-9E15-4577-A0DE-87ACC79D1DC3}" type="parTrans" cxnId="{0B0E0344-C36C-42DC-B809-0DF3714978E6}">
      <dgm:prSet/>
      <dgm:spPr/>
      <dgm:t>
        <a:bodyPr/>
        <a:lstStyle/>
        <a:p>
          <a:endParaRPr lang="en-US"/>
        </a:p>
      </dgm:t>
    </dgm:pt>
    <dgm:pt modelId="{F344DEDE-CB0E-4CDC-B077-E99ABF5244E6}" type="sibTrans" cxnId="{0B0E0344-C36C-42DC-B809-0DF3714978E6}">
      <dgm:prSet/>
      <dgm:spPr/>
      <dgm:t>
        <a:bodyPr/>
        <a:lstStyle/>
        <a:p>
          <a:endParaRPr lang="en-US"/>
        </a:p>
      </dgm:t>
    </dgm:pt>
    <dgm:pt modelId="{230CF614-F472-4259-A0FA-25A7A34E755C}">
      <dgm:prSet custT="1"/>
      <dgm:spPr/>
      <dgm:t>
        <a:bodyPr/>
        <a:lstStyle/>
        <a:p>
          <a:r>
            <a:rPr lang="cs-CZ" sz="2800" dirty="0"/>
            <a:t>Digital </a:t>
          </a:r>
          <a:r>
            <a:rPr lang="cs-CZ" sz="2800" dirty="0" err="1"/>
            <a:t>skills</a:t>
          </a:r>
          <a:r>
            <a:rPr lang="cs-CZ" sz="2800" dirty="0"/>
            <a:t> and </a:t>
          </a:r>
          <a:r>
            <a:rPr lang="cs-CZ" sz="2800" dirty="0" err="1"/>
            <a:t>literacy</a:t>
          </a:r>
          <a:endParaRPr lang="en-US" sz="2800" dirty="0"/>
        </a:p>
      </dgm:t>
    </dgm:pt>
    <dgm:pt modelId="{07A74B37-0D57-48BC-A8B4-A3631AFBFE36}" type="parTrans" cxnId="{A4320E2C-73E1-4514-864A-63F44EA5E87F}">
      <dgm:prSet/>
      <dgm:spPr/>
      <dgm:t>
        <a:bodyPr/>
        <a:lstStyle/>
        <a:p>
          <a:endParaRPr lang="en-US"/>
        </a:p>
      </dgm:t>
    </dgm:pt>
    <dgm:pt modelId="{D313226D-0FF7-49DC-B3AD-607F4E85F01A}" type="sibTrans" cxnId="{A4320E2C-73E1-4514-864A-63F44EA5E87F}">
      <dgm:prSet/>
      <dgm:spPr/>
      <dgm:t>
        <a:bodyPr/>
        <a:lstStyle/>
        <a:p>
          <a:endParaRPr lang="en-US"/>
        </a:p>
      </dgm:t>
    </dgm:pt>
    <dgm:pt modelId="{41E47828-DAC6-4A2F-830E-9ED7CD0E414A}">
      <dgm:prSet custT="1"/>
      <dgm:spPr/>
      <dgm:t>
        <a:bodyPr/>
        <a:lstStyle/>
        <a:p>
          <a:r>
            <a:rPr lang="cs-CZ" sz="2800" dirty="0" err="1"/>
            <a:t>Accessible</a:t>
          </a:r>
          <a:r>
            <a:rPr lang="cs-CZ" sz="2800" dirty="0"/>
            <a:t> </a:t>
          </a:r>
          <a:r>
            <a:rPr lang="cs-CZ" sz="2800" dirty="0" err="1"/>
            <a:t>content</a:t>
          </a:r>
          <a:endParaRPr lang="en-US" sz="2800" dirty="0"/>
        </a:p>
      </dgm:t>
    </dgm:pt>
    <dgm:pt modelId="{7E66335E-B7C7-4B79-B5D4-D4CF72B328D7}" type="parTrans" cxnId="{E9176CC4-A887-4232-BEFB-E93FD503A2A3}">
      <dgm:prSet/>
      <dgm:spPr/>
      <dgm:t>
        <a:bodyPr/>
        <a:lstStyle/>
        <a:p>
          <a:endParaRPr lang="en-US"/>
        </a:p>
      </dgm:t>
    </dgm:pt>
    <dgm:pt modelId="{A3F7E2C9-3219-43DB-AD62-6B1B542D74E0}" type="sibTrans" cxnId="{E9176CC4-A887-4232-BEFB-E93FD503A2A3}">
      <dgm:prSet/>
      <dgm:spPr/>
      <dgm:t>
        <a:bodyPr/>
        <a:lstStyle/>
        <a:p>
          <a:endParaRPr lang="en-US"/>
        </a:p>
      </dgm:t>
    </dgm:pt>
    <dgm:pt modelId="{975157A7-07C9-40FC-97F6-443EB96D26F2}">
      <dgm:prSet custT="1"/>
      <dgm:spPr/>
      <dgm:t>
        <a:bodyPr/>
        <a:lstStyle/>
        <a:p>
          <a:r>
            <a:rPr lang="cs-CZ" sz="2800" dirty="0" err="1"/>
            <a:t>Affordable</a:t>
          </a:r>
          <a:r>
            <a:rPr lang="cs-CZ" sz="2800" dirty="0"/>
            <a:t> </a:t>
          </a:r>
          <a:r>
            <a:rPr lang="cs-CZ" sz="2800" dirty="0" err="1"/>
            <a:t>services</a:t>
          </a:r>
          <a:endParaRPr lang="en-US" sz="2800" dirty="0"/>
        </a:p>
      </dgm:t>
    </dgm:pt>
    <dgm:pt modelId="{3F52E506-6276-4E94-B593-D7F7FCB9BBF3}" type="parTrans" cxnId="{7221CFE8-6687-4FE1-9D50-8210016FCDE0}">
      <dgm:prSet/>
      <dgm:spPr/>
      <dgm:t>
        <a:bodyPr/>
        <a:lstStyle/>
        <a:p>
          <a:endParaRPr lang="en-US"/>
        </a:p>
      </dgm:t>
    </dgm:pt>
    <dgm:pt modelId="{A8FD39AC-8BDD-48E7-BAF8-BC7BA3F1FECE}" type="sibTrans" cxnId="{7221CFE8-6687-4FE1-9D50-8210016FCDE0}">
      <dgm:prSet/>
      <dgm:spPr/>
      <dgm:t>
        <a:bodyPr/>
        <a:lstStyle/>
        <a:p>
          <a:endParaRPr lang="en-US"/>
        </a:p>
      </dgm:t>
    </dgm:pt>
    <dgm:pt modelId="{ABBEE388-E699-4850-9BEB-8383DE9FEC27}">
      <dgm:prSet custT="1"/>
      <dgm:spPr/>
      <dgm:t>
        <a:bodyPr/>
        <a:lstStyle/>
        <a:p>
          <a:r>
            <a:rPr lang="cs-CZ" sz="2800" dirty="0" err="1"/>
            <a:t>Meaningful</a:t>
          </a:r>
          <a:r>
            <a:rPr lang="cs-CZ" sz="2800" dirty="0"/>
            <a:t> </a:t>
          </a:r>
          <a:r>
            <a:rPr lang="cs-CZ" sz="2800" dirty="0" err="1"/>
            <a:t>participation</a:t>
          </a:r>
          <a:endParaRPr lang="en-US" sz="2800" dirty="0"/>
        </a:p>
      </dgm:t>
    </dgm:pt>
    <dgm:pt modelId="{C08B3B47-F9DB-4109-80BF-3F88EECCAFFB}" type="parTrans" cxnId="{D27BD5CE-1097-4FE6-9E5E-8BB704E52215}">
      <dgm:prSet/>
      <dgm:spPr/>
      <dgm:t>
        <a:bodyPr/>
        <a:lstStyle/>
        <a:p>
          <a:endParaRPr lang="en-US"/>
        </a:p>
      </dgm:t>
    </dgm:pt>
    <dgm:pt modelId="{46469803-728F-4EAD-BB5E-2C171EFAC36E}" type="sibTrans" cxnId="{D27BD5CE-1097-4FE6-9E5E-8BB704E52215}">
      <dgm:prSet/>
      <dgm:spPr/>
      <dgm:t>
        <a:bodyPr/>
        <a:lstStyle/>
        <a:p>
          <a:endParaRPr lang="en-US"/>
        </a:p>
      </dgm:t>
    </dgm:pt>
    <dgm:pt modelId="{7CB0F587-8F46-49FE-8482-6CB415E7D687}" type="pres">
      <dgm:prSet presAssocID="{530AAD27-E9F8-4E7A-97EE-B94998026255}" presName="root" presStyleCnt="0">
        <dgm:presLayoutVars>
          <dgm:dir/>
          <dgm:resizeHandles val="exact"/>
        </dgm:presLayoutVars>
      </dgm:prSet>
      <dgm:spPr/>
    </dgm:pt>
    <dgm:pt modelId="{232747F8-9516-4943-89D5-D20E04CC299E}" type="pres">
      <dgm:prSet presAssocID="{1214926A-6D9C-4300-A2DA-29011F89D152}" presName="compNode" presStyleCnt="0"/>
      <dgm:spPr/>
    </dgm:pt>
    <dgm:pt modelId="{029DFB42-3B09-430A-AE55-731C3E6EC839}" type="pres">
      <dgm:prSet presAssocID="{1214926A-6D9C-4300-A2DA-29011F89D152}" presName="bgRect" presStyleLbl="bgShp" presStyleIdx="0" presStyleCnt="5"/>
      <dgm:spPr/>
    </dgm:pt>
    <dgm:pt modelId="{3AE4B893-8AF2-43C4-A53E-55DF6B02DE4D}" type="pres">
      <dgm:prSet presAssocID="{1214926A-6D9C-4300-A2DA-29011F89D15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864C4846-6654-49D9-A046-4E9BA4979668}" type="pres">
      <dgm:prSet presAssocID="{1214926A-6D9C-4300-A2DA-29011F89D152}" presName="spaceRect" presStyleCnt="0"/>
      <dgm:spPr/>
    </dgm:pt>
    <dgm:pt modelId="{D52B272B-60C9-4371-9E3C-EE2FA573F12F}" type="pres">
      <dgm:prSet presAssocID="{1214926A-6D9C-4300-A2DA-29011F89D152}" presName="parTx" presStyleLbl="revTx" presStyleIdx="0" presStyleCnt="5">
        <dgm:presLayoutVars>
          <dgm:chMax val="0"/>
          <dgm:chPref val="0"/>
        </dgm:presLayoutVars>
      </dgm:prSet>
      <dgm:spPr/>
    </dgm:pt>
    <dgm:pt modelId="{4EE3C253-19ED-427B-BCD4-6213DF30A03D}" type="pres">
      <dgm:prSet presAssocID="{F344DEDE-CB0E-4CDC-B077-E99ABF5244E6}" presName="sibTrans" presStyleCnt="0"/>
      <dgm:spPr/>
    </dgm:pt>
    <dgm:pt modelId="{4EFA148B-19E7-4E68-90EC-92F28D05870C}" type="pres">
      <dgm:prSet presAssocID="{230CF614-F472-4259-A0FA-25A7A34E755C}" presName="compNode" presStyleCnt="0"/>
      <dgm:spPr/>
    </dgm:pt>
    <dgm:pt modelId="{622D74CC-6EFF-4F7D-9C12-C08CA5B449D6}" type="pres">
      <dgm:prSet presAssocID="{230CF614-F472-4259-A0FA-25A7A34E755C}" presName="bgRect" presStyleLbl="bgShp" presStyleIdx="1" presStyleCnt="5"/>
      <dgm:spPr/>
    </dgm:pt>
    <dgm:pt modelId="{C3CF7F97-478B-4D4E-8AA8-0D1C8F130EE2}" type="pres">
      <dgm:prSet presAssocID="{230CF614-F472-4259-A0FA-25A7A34E755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1C27920-00DC-4FD9-A520-F2D5F3670669}" type="pres">
      <dgm:prSet presAssocID="{230CF614-F472-4259-A0FA-25A7A34E755C}" presName="spaceRect" presStyleCnt="0"/>
      <dgm:spPr/>
    </dgm:pt>
    <dgm:pt modelId="{0B01C102-57C9-45B1-86CD-500E8224D8A8}" type="pres">
      <dgm:prSet presAssocID="{230CF614-F472-4259-A0FA-25A7A34E755C}" presName="parTx" presStyleLbl="revTx" presStyleIdx="1" presStyleCnt="5">
        <dgm:presLayoutVars>
          <dgm:chMax val="0"/>
          <dgm:chPref val="0"/>
        </dgm:presLayoutVars>
      </dgm:prSet>
      <dgm:spPr/>
    </dgm:pt>
    <dgm:pt modelId="{F7B28C23-28C7-4AB4-AB55-DF92DE5ACD61}" type="pres">
      <dgm:prSet presAssocID="{D313226D-0FF7-49DC-B3AD-607F4E85F01A}" presName="sibTrans" presStyleCnt="0"/>
      <dgm:spPr/>
    </dgm:pt>
    <dgm:pt modelId="{FFAA157C-390A-4CDD-8A7C-84AC8874FEA7}" type="pres">
      <dgm:prSet presAssocID="{41E47828-DAC6-4A2F-830E-9ED7CD0E414A}" presName="compNode" presStyleCnt="0"/>
      <dgm:spPr/>
    </dgm:pt>
    <dgm:pt modelId="{A03438FC-141A-4564-B8E4-65EFAF986BDD}" type="pres">
      <dgm:prSet presAssocID="{41E47828-DAC6-4A2F-830E-9ED7CD0E414A}" presName="bgRect" presStyleLbl="bgShp" presStyleIdx="2" presStyleCnt="5"/>
      <dgm:spPr/>
    </dgm:pt>
    <dgm:pt modelId="{14FC3DE2-C72C-44E2-A105-F823844FE713}" type="pres">
      <dgm:prSet presAssocID="{41E47828-DAC6-4A2F-830E-9ED7CD0E414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511A50A7-970A-48D6-85F1-02264005A95C}" type="pres">
      <dgm:prSet presAssocID="{41E47828-DAC6-4A2F-830E-9ED7CD0E414A}" presName="spaceRect" presStyleCnt="0"/>
      <dgm:spPr/>
    </dgm:pt>
    <dgm:pt modelId="{FD12EAD1-2209-4442-96DE-BBE4A3DFF46B}" type="pres">
      <dgm:prSet presAssocID="{41E47828-DAC6-4A2F-830E-9ED7CD0E414A}" presName="parTx" presStyleLbl="revTx" presStyleIdx="2" presStyleCnt="5">
        <dgm:presLayoutVars>
          <dgm:chMax val="0"/>
          <dgm:chPref val="0"/>
        </dgm:presLayoutVars>
      </dgm:prSet>
      <dgm:spPr/>
    </dgm:pt>
    <dgm:pt modelId="{D4AAFF69-A7AC-4111-881B-D09F0F3F321E}" type="pres">
      <dgm:prSet presAssocID="{A3F7E2C9-3219-43DB-AD62-6B1B542D74E0}" presName="sibTrans" presStyleCnt="0"/>
      <dgm:spPr/>
    </dgm:pt>
    <dgm:pt modelId="{2B92E4A7-4CA5-47F8-94B6-E27C5A9B475F}" type="pres">
      <dgm:prSet presAssocID="{975157A7-07C9-40FC-97F6-443EB96D26F2}" presName="compNode" presStyleCnt="0"/>
      <dgm:spPr/>
    </dgm:pt>
    <dgm:pt modelId="{AEEE2519-54B4-468F-BF7F-C623605AB409}" type="pres">
      <dgm:prSet presAssocID="{975157A7-07C9-40FC-97F6-443EB96D26F2}" presName="bgRect" presStyleLbl="bgShp" presStyleIdx="3" presStyleCnt="5"/>
      <dgm:spPr/>
    </dgm:pt>
    <dgm:pt modelId="{5EAA79CF-B83C-4310-9D28-767FBC1F8A44}" type="pres">
      <dgm:prSet presAssocID="{975157A7-07C9-40FC-97F6-443EB96D26F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íze"/>
        </a:ext>
      </dgm:extLst>
    </dgm:pt>
    <dgm:pt modelId="{EF1CB556-EB4A-4ABD-8C51-2E0D6A20F429}" type="pres">
      <dgm:prSet presAssocID="{975157A7-07C9-40FC-97F6-443EB96D26F2}" presName="spaceRect" presStyleCnt="0"/>
      <dgm:spPr/>
    </dgm:pt>
    <dgm:pt modelId="{EBEC0C10-12B9-49B7-B8C9-2FE770E2E4A9}" type="pres">
      <dgm:prSet presAssocID="{975157A7-07C9-40FC-97F6-443EB96D26F2}" presName="parTx" presStyleLbl="revTx" presStyleIdx="3" presStyleCnt="5">
        <dgm:presLayoutVars>
          <dgm:chMax val="0"/>
          <dgm:chPref val="0"/>
        </dgm:presLayoutVars>
      </dgm:prSet>
      <dgm:spPr/>
    </dgm:pt>
    <dgm:pt modelId="{F9077530-72EB-4700-8340-AB44734D00F9}" type="pres">
      <dgm:prSet presAssocID="{A8FD39AC-8BDD-48E7-BAF8-BC7BA3F1FECE}" presName="sibTrans" presStyleCnt="0"/>
      <dgm:spPr/>
    </dgm:pt>
    <dgm:pt modelId="{16488BB0-2343-416C-AA61-8BE121DE8D79}" type="pres">
      <dgm:prSet presAssocID="{ABBEE388-E699-4850-9BEB-8383DE9FEC27}" presName="compNode" presStyleCnt="0"/>
      <dgm:spPr/>
    </dgm:pt>
    <dgm:pt modelId="{E31308CD-8740-48CC-8496-E3CB08EFCD3D}" type="pres">
      <dgm:prSet presAssocID="{ABBEE388-E699-4850-9BEB-8383DE9FEC27}" presName="bgRect" presStyleLbl="bgShp" presStyleIdx="4" presStyleCnt="5"/>
      <dgm:spPr/>
    </dgm:pt>
    <dgm:pt modelId="{6FBDED51-E2BE-435A-8F1B-F082DB2F8834}" type="pres">
      <dgm:prSet presAssocID="{ABBEE388-E699-4850-9BEB-8383DE9FEC2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upina"/>
        </a:ext>
      </dgm:extLst>
    </dgm:pt>
    <dgm:pt modelId="{6D836A08-CEF8-49CE-9756-847FA7BB7AB2}" type="pres">
      <dgm:prSet presAssocID="{ABBEE388-E699-4850-9BEB-8383DE9FEC27}" presName="spaceRect" presStyleCnt="0"/>
      <dgm:spPr/>
    </dgm:pt>
    <dgm:pt modelId="{C9F98ACC-C310-4FEA-A3D2-7F1151DBBEEF}" type="pres">
      <dgm:prSet presAssocID="{ABBEE388-E699-4850-9BEB-8383DE9FEC2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2F97224-0300-427A-914E-0DD919EBBFC7}" type="presOf" srcId="{530AAD27-E9F8-4E7A-97EE-B94998026255}" destId="{7CB0F587-8F46-49FE-8482-6CB415E7D687}" srcOrd="0" destOrd="0" presId="urn:microsoft.com/office/officeart/2018/2/layout/IconVerticalSolidList"/>
    <dgm:cxn modelId="{A4320E2C-73E1-4514-864A-63F44EA5E87F}" srcId="{530AAD27-E9F8-4E7A-97EE-B94998026255}" destId="{230CF614-F472-4259-A0FA-25A7A34E755C}" srcOrd="1" destOrd="0" parTransId="{07A74B37-0D57-48BC-A8B4-A3631AFBFE36}" sibTransId="{D313226D-0FF7-49DC-B3AD-607F4E85F01A}"/>
    <dgm:cxn modelId="{0B0E0344-C36C-42DC-B809-0DF3714978E6}" srcId="{530AAD27-E9F8-4E7A-97EE-B94998026255}" destId="{1214926A-6D9C-4300-A2DA-29011F89D152}" srcOrd="0" destOrd="0" parTransId="{1C933A19-9E15-4577-A0DE-87ACC79D1DC3}" sibTransId="{F344DEDE-CB0E-4CDC-B077-E99ABF5244E6}"/>
    <dgm:cxn modelId="{4B8EF279-0A8C-4960-BFA9-CA822A02277F}" type="presOf" srcId="{975157A7-07C9-40FC-97F6-443EB96D26F2}" destId="{EBEC0C10-12B9-49B7-B8C9-2FE770E2E4A9}" srcOrd="0" destOrd="0" presId="urn:microsoft.com/office/officeart/2018/2/layout/IconVerticalSolidList"/>
    <dgm:cxn modelId="{E46C938F-F0FF-4EE4-B9CB-D9F5E5EB85BA}" type="presOf" srcId="{41E47828-DAC6-4A2F-830E-9ED7CD0E414A}" destId="{FD12EAD1-2209-4442-96DE-BBE4A3DFF46B}" srcOrd="0" destOrd="0" presId="urn:microsoft.com/office/officeart/2018/2/layout/IconVerticalSolidList"/>
    <dgm:cxn modelId="{97960D92-D50F-48DC-8C20-43A1B69D32F5}" type="presOf" srcId="{230CF614-F472-4259-A0FA-25A7A34E755C}" destId="{0B01C102-57C9-45B1-86CD-500E8224D8A8}" srcOrd="0" destOrd="0" presId="urn:microsoft.com/office/officeart/2018/2/layout/IconVerticalSolidList"/>
    <dgm:cxn modelId="{AAB680A3-4B4C-447C-A7E4-FD108662E23C}" type="presOf" srcId="{1214926A-6D9C-4300-A2DA-29011F89D152}" destId="{D52B272B-60C9-4371-9E3C-EE2FA573F12F}" srcOrd="0" destOrd="0" presId="urn:microsoft.com/office/officeart/2018/2/layout/IconVerticalSolidList"/>
    <dgm:cxn modelId="{182049B5-DB50-4EAF-B197-3498C19D7308}" type="presOf" srcId="{ABBEE388-E699-4850-9BEB-8383DE9FEC27}" destId="{C9F98ACC-C310-4FEA-A3D2-7F1151DBBEEF}" srcOrd="0" destOrd="0" presId="urn:microsoft.com/office/officeart/2018/2/layout/IconVerticalSolidList"/>
    <dgm:cxn modelId="{E9176CC4-A887-4232-BEFB-E93FD503A2A3}" srcId="{530AAD27-E9F8-4E7A-97EE-B94998026255}" destId="{41E47828-DAC6-4A2F-830E-9ED7CD0E414A}" srcOrd="2" destOrd="0" parTransId="{7E66335E-B7C7-4B79-B5D4-D4CF72B328D7}" sibTransId="{A3F7E2C9-3219-43DB-AD62-6B1B542D74E0}"/>
    <dgm:cxn modelId="{D27BD5CE-1097-4FE6-9E5E-8BB704E52215}" srcId="{530AAD27-E9F8-4E7A-97EE-B94998026255}" destId="{ABBEE388-E699-4850-9BEB-8383DE9FEC27}" srcOrd="4" destOrd="0" parTransId="{C08B3B47-F9DB-4109-80BF-3F88EECCAFFB}" sibTransId="{46469803-728F-4EAD-BB5E-2C171EFAC36E}"/>
    <dgm:cxn modelId="{7221CFE8-6687-4FE1-9D50-8210016FCDE0}" srcId="{530AAD27-E9F8-4E7A-97EE-B94998026255}" destId="{975157A7-07C9-40FC-97F6-443EB96D26F2}" srcOrd="3" destOrd="0" parTransId="{3F52E506-6276-4E94-B593-D7F7FCB9BBF3}" sibTransId="{A8FD39AC-8BDD-48E7-BAF8-BC7BA3F1FECE}"/>
    <dgm:cxn modelId="{7684581D-44C9-4D70-B434-7AE440CE77E5}" type="presParOf" srcId="{7CB0F587-8F46-49FE-8482-6CB415E7D687}" destId="{232747F8-9516-4943-89D5-D20E04CC299E}" srcOrd="0" destOrd="0" presId="urn:microsoft.com/office/officeart/2018/2/layout/IconVerticalSolidList"/>
    <dgm:cxn modelId="{89BB79CA-FC24-4069-BA21-5E5369CEA650}" type="presParOf" srcId="{232747F8-9516-4943-89D5-D20E04CC299E}" destId="{029DFB42-3B09-430A-AE55-731C3E6EC839}" srcOrd="0" destOrd="0" presId="urn:microsoft.com/office/officeart/2018/2/layout/IconVerticalSolidList"/>
    <dgm:cxn modelId="{6A56A689-8B41-4BFD-B8ED-837B001CB962}" type="presParOf" srcId="{232747F8-9516-4943-89D5-D20E04CC299E}" destId="{3AE4B893-8AF2-43C4-A53E-55DF6B02DE4D}" srcOrd="1" destOrd="0" presId="urn:microsoft.com/office/officeart/2018/2/layout/IconVerticalSolidList"/>
    <dgm:cxn modelId="{7B5D6586-2F84-4501-B313-F53BC8027E24}" type="presParOf" srcId="{232747F8-9516-4943-89D5-D20E04CC299E}" destId="{864C4846-6654-49D9-A046-4E9BA4979668}" srcOrd="2" destOrd="0" presId="urn:microsoft.com/office/officeart/2018/2/layout/IconVerticalSolidList"/>
    <dgm:cxn modelId="{BBF87281-6952-47B2-ACB9-D34A04FF7C43}" type="presParOf" srcId="{232747F8-9516-4943-89D5-D20E04CC299E}" destId="{D52B272B-60C9-4371-9E3C-EE2FA573F12F}" srcOrd="3" destOrd="0" presId="urn:microsoft.com/office/officeart/2018/2/layout/IconVerticalSolidList"/>
    <dgm:cxn modelId="{AB2B1F3E-276A-4992-9CE6-FB427DD5D55E}" type="presParOf" srcId="{7CB0F587-8F46-49FE-8482-6CB415E7D687}" destId="{4EE3C253-19ED-427B-BCD4-6213DF30A03D}" srcOrd="1" destOrd="0" presId="urn:microsoft.com/office/officeart/2018/2/layout/IconVerticalSolidList"/>
    <dgm:cxn modelId="{AB850CB5-8BE7-439F-9314-9E128F975B1A}" type="presParOf" srcId="{7CB0F587-8F46-49FE-8482-6CB415E7D687}" destId="{4EFA148B-19E7-4E68-90EC-92F28D05870C}" srcOrd="2" destOrd="0" presId="urn:microsoft.com/office/officeart/2018/2/layout/IconVerticalSolidList"/>
    <dgm:cxn modelId="{426BFC6B-A6F5-45E7-BD03-95A8B3D952F2}" type="presParOf" srcId="{4EFA148B-19E7-4E68-90EC-92F28D05870C}" destId="{622D74CC-6EFF-4F7D-9C12-C08CA5B449D6}" srcOrd="0" destOrd="0" presId="urn:microsoft.com/office/officeart/2018/2/layout/IconVerticalSolidList"/>
    <dgm:cxn modelId="{B4963B9F-4CE7-4C1E-8916-0C1DA2AFC508}" type="presParOf" srcId="{4EFA148B-19E7-4E68-90EC-92F28D05870C}" destId="{C3CF7F97-478B-4D4E-8AA8-0D1C8F130EE2}" srcOrd="1" destOrd="0" presId="urn:microsoft.com/office/officeart/2018/2/layout/IconVerticalSolidList"/>
    <dgm:cxn modelId="{C15FA11C-475D-45CF-8C8E-6426F0CE7E57}" type="presParOf" srcId="{4EFA148B-19E7-4E68-90EC-92F28D05870C}" destId="{21C27920-00DC-4FD9-A520-F2D5F3670669}" srcOrd="2" destOrd="0" presId="urn:microsoft.com/office/officeart/2018/2/layout/IconVerticalSolidList"/>
    <dgm:cxn modelId="{04B044FA-4D66-48A6-9FF3-E30869178014}" type="presParOf" srcId="{4EFA148B-19E7-4E68-90EC-92F28D05870C}" destId="{0B01C102-57C9-45B1-86CD-500E8224D8A8}" srcOrd="3" destOrd="0" presId="urn:microsoft.com/office/officeart/2018/2/layout/IconVerticalSolidList"/>
    <dgm:cxn modelId="{8745E3D1-4BDB-41CF-B8E2-627129393254}" type="presParOf" srcId="{7CB0F587-8F46-49FE-8482-6CB415E7D687}" destId="{F7B28C23-28C7-4AB4-AB55-DF92DE5ACD61}" srcOrd="3" destOrd="0" presId="urn:microsoft.com/office/officeart/2018/2/layout/IconVerticalSolidList"/>
    <dgm:cxn modelId="{EA8B74A7-1077-481D-B01A-3B30474C38F3}" type="presParOf" srcId="{7CB0F587-8F46-49FE-8482-6CB415E7D687}" destId="{FFAA157C-390A-4CDD-8A7C-84AC8874FEA7}" srcOrd="4" destOrd="0" presId="urn:microsoft.com/office/officeart/2018/2/layout/IconVerticalSolidList"/>
    <dgm:cxn modelId="{D7E9AD86-9297-49E5-8528-33B8A244B315}" type="presParOf" srcId="{FFAA157C-390A-4CDD-8A7C-84AC8874FEA7}" destId="{A03438FC-141A-4564-B8E4-65EFAF986BDD}" srcOrd="0" destOrd="0" presId="urn:microsoft.com/office/officeart/2018/2/layout/IconVerticalSolidList"/>
    <dgm:cxn modelId="{67CF24E8-84B7-4265-85E2-2ABB029A9282}" type="presParOf" srcId="{FFAA157C-390A-4CDD-8A7C-84AC8874FEA7}" destId="{14FC3DE2-C72C-44E2-A105-F823844FE713}" srcOrd="1" destOrd="0" presId="urn:microsoft.com/office/officeart/2018/2/layout/IconVerticalSolidList"/>
    <dgm:cxn modelId="{2782F3F2-6910-43B0-AABB-400DD2C97EF6}" type="presParOf" srcId="{FFAA157C-390A-4CDD-8A7C-84AC8874FEA7}" destId="{511A50A7-970A-48D6-85F1-02264005A95C}" srcOrd="2" destOrd="0" presId="urn:microsoft.com/office/officeart/2018/2/layout/IconVerticalSolidList"/>
    <dgm:cxn modelId="{09B64529-8A88-414C-A66F-F7035CE80693}" type="presParOf" srcId="{FFAA157C-390A-4CDD-8A7C-84AC8874FEA7}" destId="{FD12EAD1-2209-4442-96DE-BBE4A3DFF46B}" srcOrd="3" destOrd="0" presId="urn:microsoft.com/office/officeart/2018/2/layout/IconVerticalSolidList"/>
    <dgm:cxn modelId="{A5E53523-9D71-4513-84D5-3BD760598E50}" type="presParOf" srcId="{7CB0F587-8F46-49FE-8482-6CB415E7D687}" destId="{D4AAFF69-A7AC-4111-881B-D09F0F3F321E}" srcOrd="5" destOrd="0" presId="urn:microsoft.com/office/officeart/2018/2/layout/IconVerticalSolidList"/>
    <dgm:cxn modelId="{9847ECB5-758B-46FD-B8F1-83F360F10E99}" type="presParOf" srcId="{7CB0F587-8F46-49FE-8482-6CB415E7D687}" destId="{2B92E4A7-4CA5-47F8-94B6-E27C5A9B475F}" srcOrd="6" destOrd="0" presId="urn:microsoft.com/office/officeart/2018/2/layout/IconVerticalSolidList"/>
    <dgm:cxn modelId="{407EB4AC-6877-449E-B934-313BA4B557A5}" type="presParOf" srcId="{2B92E4A7-4CA5-47F8-94B6-E27C5A9B475F}" destId="{AEEE2519-54B4-468F-BF7F-C623605AB409}" srcOrd="0" destOrd="0" presId="urn:microsoft.com/office/officeart/2018/2/layout/IconVerticalSolidList"/>
    <dgm:cxn modelId="{9FF84C1A-4D65-4C4C-8DB9-CF305F8977A2}" type="presParOf" srcId="{2B92E4A7-4CA5-47F8-94B6-E27C5A9B475F}" destId="{5EAA79CF-B83C-4310-9D28-767FBC1F8A44}" srcOrd="1" destOrd="0" presId="urn:microsoft.com/office/officeart/2018/2/layout/IconVerticalSolidList"/>
    <dgm:cxn modelId="{1FE6769A-C6A4-45FC-B670-FC9424BF02F0}" type="presParOf" srcId="{2B92E4A7-4CA5-47F8-94B6-E27C5A9B475F}" destId="{EF1CB556-EB4A-4ABD-8C51-2E0D6A20F429}" srcOrd="2" destOrd="0" presId="urn:microsoft.com/office/officeart/2018/2/layout/IconVerticalSolidList"/>
    <dgm:cxn modelId="{CADD06D0-B944-4FEE-B67F-1A0FFDC544AF}" type="presParOf" srcId="{2B92E4A7-4CA5-47F8-94B6-E27C5A9B475F}" destId="{EBEC0C10-12B9-49B7-B8C9-2FE770E2E4A9}" srcOrd="3" destOrd="0" presId="urn:microsoft.com/office/officeart/2018/2/layout/IconVerticalSolidList"/>
    <dgm:cxn modelId="{C0940F07-41E2-414A-9DC8-50772E322AB3}" type="presParOf" srcId="{7CB0F587-8F46-49FE-8482-6CB415E7D687}" destId="{F9077530-72EB-4700-8340-AB44734D00F9}" srcOrd="7" destOrd="0" presId="urn:microsoft.com/office/officeart/2018/2/layout/IconVerticalSolidList"/>
    <dgm:cxn modelId="{B800F7EF-7304-4C8E-8A93-7A22DFC8EEC1}" type="presParOf" srcId="{7CB0F587-8F46-49FE-8482-6CB415E7D687}" destId="{16488BB0-2343-416C-AA61-8BE121DE8D79}" srcOrd="8" destOrd="0" presId="urn:microsoft.com/office/officeart/2018/2/layout/IconVerticalSolidList"/>
    <dgm:cxn modelId="{9B06237C-9C4B-47B7-A8A8-79B5FA5FDC43}" type="presParOf" srcId="{16488BB0-2343-416C-AA61-8BE121DE8D79}" destId="{E31308CD-8740-48CC-8496-E3CB08EFCD3D}" srcOrd="0" destOrd="0" presId="urn:microsoft.com/office/officeart/2018/2/layout/IconVerticalSolidList"/>
    <dgm:cxn modelId="{9CDF5BF8-2AFD-4C6B-9245-81C10CAE4E0C}" type="presParOf" srcId="{16488BB0-2343-416C-AA61-8BE121DE8D79}" destId="{6FBDED51-E2BE-435A-8F1B-F082DB2F8834}" srcOrd="1" destOrd="0" presId="urn:microsoft.com/office/officeart/2018/2/layout/IconVerticalSolidList"/>
    <dgm:cxn modelId="{D9E7E06C-41FC-47CF-AFEB-03F0725BC3C8}" type="presParOf" srcId="{16488BB0-2343-416C-AA61-8BE121DE8D79}" destId="{6D836A08-CEF8-49CE-9756-847FA7BB7AB2}" srcOrd="2" destOrd="0" presId="urn:microsoft.com/office/officeart/2018/2/layout/IconVerticalSolidList"/>
    <dgm:cxn modelId="{2A7E0BB0-0B69-4FC7-A879-7FEFC6F60882}" type="presParOf" srcId="{16488BB0-2343-416C-AA61-8BE121DE8D79}" destId="{C9F98ACC-C310-4FEA-A3D2-7F1151DBBE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63EC66-C41A-41A6-9418-32DE89B1F649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D093C4F4-02F6-4905-88FD-C026A2DD8646}">
      <dgm:prSet phldrT="[Text]"/>
      <dgm:spPr/>
      <dgm:t>
        <a:bodyPr/>
        <a:lstStyle/>
        <a:p>
          <a:r>
            <a:rPr lang="sk-SK" b="1" dirty="0" err="1"/>
            <a:t>Digital</a:t>
          </a:r>
          <a:r>
            <a:rPr lang="sk-SK" b="1" dirty="0"/>
            <a:t> </a:t>
          </a:r>
          <a:r>
            <a:rPr lang="sk-SK" b="1" dirty="0" err="1"/>
            <a:t>inequality</a:t>
          </a:r>
          <a:endParaRPr lang="cs-CZ" b="1" dirty="0"/>
        </a:p>
      </dgm:t>
    </dgm:pt>
    <dgm:pt modelId="{19BABAF2-4FDD-4C72-91DB-D4643CD4BDBC}" type="parTrans" cxnId="{58AB689F-7E4B-46C8-AF7F-2D64E30C92CC}">
      <dgm:prSet/>
      <dgm:spPr/>
      <dgm:t>
        <a:bodyPr/>
        <a:lstStyle/>
        <a:p>
          <a:endParaRPr lang="cs-CZ"/>
        </a:p>
      </dgm:t>
    </dgm:pt>
    <dgm:pt modelId="{74A969EB-66C9-4F0C-9473-F1BD45FF0763}" type="sibTrans" cxnId="{58AB689F-7E4B-46C8-AF7F-2D64E30C92CC}">
      <dgm:prSet/>
      <dgm:spPr/>
      <dgm:t>
        <a:bodyPr/>
        <a:lstStyle/>
        <a:p>
          <a:endParaRPr lang="cs-CZ"/>
        </a:p>
      </dgm:t>
    </dgm:pt>
    <dgm:pt modelId="{3D54F0EC-919D-4EFA-A5E6-0515AF2EBB64}">
      <dgm:prSet phldrT="[Text]" custT="1"/>
      <dgm:spPr/>
      <dgm:t>
        <a:bodyPr/>
        <a:lstStyle/>
        <a:p>
          <a:r>
            <a:rPr lang="sk-SK" sz="2400" b="1" dirty="0" err="1">
              <a:highlight>
                <a:srgbClr val="000000"/>
              </a:highlight>
            </a:rPr>
            <a:t>Income</a:t>
          </a:r>
          <a:endParaRPr lang="cs-CZ" sz="2400" b="1" dirty="0">
            <a:highlight>
              <a:srgbClr val="000000"/>
            </a:highlight>
          </a:endParaRPr>
        </a:p>
      </dgm:t>
    </dgm:pt>
    <dgm:pt modelId="{760DAEA6-96F8-4C67-A2DF-D96DB1368AEA}" type="parTrans" cxnId="{3844E943-4E81-487F-B83E-EC1D0B72599D}">
      <dgm:prSet/>
      <dgm:spPr/>
      <dgm:t>
        <a:bodyPr/>
        <a:lstStyle/>
        <a:p>
          <a:endParaRPr lang="cs-CZ"/>
        </a:p>
      </dgm:t>
    </dgm:pt>
    <dgm:pt modelId="{F59EFA37-1537-43FA-A407-4EB494270319}" type="sibTrans" cxnId="{3844E943-4E81-487F-B83E-EC1D0B72599D}">
      <dgm:prSet/>
      <dgm:spPr/>
      <dgm:t>
        <a:bodyPr/>
        <a:lstStyle/>
        <a:p>
          <a:endParaRPr lang="cs-CZ"/>
        </a:p>
      </dgm:t>
    </dgm:pt>
    <dgm:pt modelId="{B53C072A-6E2B-4102-BC4A-9E0FB6F77AD6}">
      <dgm:prSet phldrT="[Text]" custT="1"/>
      <dgm:spPr/>
      <dgm:t>
        <a:bodyPr/>
        <a:lstStyle/>
        <a:p>
          <a:r>
            <a:rPr lang="sk-SK" sz="2400" b="1" dirty="0" err="1">
              <a:solidFill>
                <a:schemeClr val="bg1"/>
              </a:solidFill>
              <a:highlight>
                <a:srgbClr val="000000"/>
              </a:highlight>
            </a:rPr>
            <a:t>Age</a:t>
          </a:r>
          <a:endParaRPr lang="cs-CZ" sz="2400" b="1" dirty="0">
            <a:solidFill>
              <a:schemeClr val="bg1"/>
            </a:solidFill>
            <a:highlight>
              <a:srgbClr val="000000"/>
            </a:highlight>
          </a:endParaRPr>
        </a:p>
      </dgm:t>
    </dgm:pt>
    <dgm:pt modelId="{CD9B4585-A083-44A7-9C92-00535ECF95F7}" type="parTrans" cxnId="{C98E1CB4-DB56-4F73-95CE-1B06041C19F9}">
      <dgm:prSet/>
      <dgm:spPr/>
      <dgm:t>
        <a:bodyPr/>
        <a:lstStyle/>
        <a:p>
          <a:endParaRPr lang="cs-CZ"/>
        </a:p>
      </dgm:t>
    </dgm:pt>
    <dgm:pt modelId="{7BB2A51E-C17A-4875-8E94-895C2C5B258A}" type="sibTrans" cxnId="{C98E1CB4-DB56-4F73-95CE-1B06041C19F9}">
      <dgm:prSet/>
      <dgm:spPr/>
      <dgm:t>
        <a:bodyPr/>
        <a:lstStyle/>
        <a:p>
          <a:endParaRPr lang="cs-CZ"/>
        </a:p>
      </dgm:t>
    </dgm:pt>
    <dgm:pt modelId="{88121A67-ED9D-47E4-87AA-81140D4A14B1}">
      <dgm:prSet phldrT="[Text]"/>
      <dgm:spPr/>
      <dgm:t>
        <a:bodyPr/>
        <a:lstStyle/>
        <a:p>
          <a:r>
            <a:rPr lang="sk-SK" b="1" dirty="0" err="1"/>
            <a:t>Migration</a:t>
          </a:r>
          <a:r>
            <a:rPr lang="sk-SK" b="1" dirty="0"/>
            <a:t> status</a:t>
          </a:r>
          <a:endParaRPr lang="cs-CZ" b="1" dirty="0"/>
        </a:p>
      </dgm:t>
    </dgm:pt>
    <dgm:pt modelId="{C7EED7C7-AA80-46EE-B853-EF60F7ED3F17}" type="parTrans" cxnId="{59DADCA6-69E9-4872-8400-5331E9A47B88}">
      <dgm:prSet/>
      <dgm:spPr/>
      <dgm:t>
        <a:bodyPr/>
        <a:lstStyle/>
        <a:p>
          <a:endParaRPr lang="cs-CZ"/>
        </a:p>
      </dgm:t>
    </dgm:pt>
    <dgm:pt modelId="{0052837E-C27A-4650-BE53-F3033824EAFE}" type="sibTrans" cxnId="{59DADCA6-69E9-4872-8400-5331E9A47B88}">
      <dgm:prSet/>
      <dgm:spPr/>
      <dgm:t>
        <a:bodyPr/>
        <a:lstStyle/>
        <a:p>
          <a:endParaRPr lang="cs-CZ"/>
        </a:p>
      </dgm:t>
    </dgm:pt>
    <dgm:pt modelId="{5CC43428-266D-4B91-ACA2-DC89C313DFA6}">
      <dgm:prSet phldrT="[Text]" custT="1"/>
      <dgm:spPr/>
      <dgm:t>
        <a:bodyPr/>
        <a:lstStyle/>
        <a:p>
          <a:r>
            <a:rPr lang="sk-SK" sz="2400" b="1" dirty="0" err="1"/>
            <a:t>Education</a:t>
          </a:r>
          <a:r>
            <a:rPr lang="sk-SK" sz="2400" b="1" dirty="0"/>
            <a:t> &amp;</a:t>
          </a:r>
        </a:p>
        <a:p>
          <a:r>
            <a:rPr lang="cs-CZ" sz="2400" b="1" dirty="0" err="1"/>
            <a:t>Skills</a:t>
          </a:r>
          <a:endParaRPr lang="cs-CZ" sz="2400" b="1" dirty="0"/>
        </a:p>
      </dgm:t>
    </dgm:pt>
    <dgm:pt modelId="{8FA209F4-F860-451E-AB86-F8F3C60CB3DB}" type="parTrans" cxnId="{D78C6B1A-2087-4D83-82BF-6931FADCFAD2}">
      <dgm:prSet/>
      <dgm:spPr/>
      <dgm:t>
        <a:bodyPr/>
        <a:lstStyle/>
        <a:p>
          <a:endParaRPr lang="cs-CZ"/>
        </a:p>
      </dgm:t>
    </dgm:pt>
    <dgm:pt modelId="{9A73BFED-DA7A-419B-8CCB-9877AFA89CF5}" type="sibTrans" cxnId="{D78C6B1A-2087-4D83-82BF-6931FADCFAD2}">
      <dgm:prSet/>
      <dgm:spPr/>
      <dgm:t>
        <a:bodyPr/>
        <a:lstStyle/>
        <a:p>
          <a:endParaRPr lang="cs-CZ"/>
        </a:p>
      </dgm:t>
    </dgm:pt>
    <dgm:pt modelId="{36A08848-1A19-41DC-9579-A41626CD4074}">
      <dgm:prSet phldrT="[Text]"/>
      <dgm:spPr/>
      <dgm:t>
        <a:bodyPr/>
        <a:lstStyle/>
        <a:p>
          <a:r>
            <a:rPr lang="sk-SK" b="1" dirty="0" err="1">
              <a:highlight>
                <a:srgbClr val="000000"/>
              </a:highlight>
            </a:rPr>
            <a:t>Disability</a:t>
          </a:r>
          <a:endParaRPr lang="cs-CZ" b="1" dirty="0">
            <a:highlight>
              <a:srgbClr val="000000"/>
            </a:highlight>
          </a:endParaRPr>
        </a:p>
      </dgm:t>
    </dgm:pt>
    <dgm:pt modelId="{517C1E16-9221-4993-9448-F083E1612DBB}" type="parTrans" cxnId="{40321F0D-1CEC-4076-B000-9DFE986B288F}">
      <dgm:prSet/>
      <dgm:spPr/>
      <dgm:t>
        <a:bodyPr/>
        <a:lstStyle/>
        <a:p>
          <a:endParaRPr lang="cs-CZ"/>
        </a:p>
      </dgm:t>
    </dgm:pt>
    <dgm:pt modelId="{1C326010-59B5-46DE-86C9-26A64A2516E6}" type="sibTrans" cxnId="{40321F0D-1CEC-4076-B000-9DFE986B288F}">
      <dgm:prSet/>
      <dgm:spPr/>
      <dgm:t>
        <a:bodyPr/>
        <a:lstStyle/>
        <a:p>
          <a:endParaRPr lang="cs-CZ"/>
        </a:p>
      </dgm:t>
    </dgm:pt>
    <dgm:pt modelId="{414D7D25-A18F-4D0C-9F51-4E6006BE417A}">
      <dgm:prSet phldrT="[Text]"/>
      <dgm:spPr/>
      <dgm:t>
        <a:bodyPr/>
        <a:lstStyle/>
        <a:p>
          <a:r>
            <a:rPr lang="sk-SK" b="1" dirty="0" err="1"/>
            <a:t>Rural</a:t>
          </a:r>
          <a:r>
            <a:rPr lang="sk-SK" b="1" dirty="0"/>
            <a:t> </a:t>
          </a:r>
          <a:r>
            <a:rPr lang="sk-SK" b="1" dirty="0" err="1"/>
            <a:t>location</a:t>
          </a:r>
          <a:endParaRPr lang="cs-CZ" b="1" dirty="0"/>
        </a:p>
      </dgm:t>
    </dgm:pt>
    <dgm:pt modelId="{A5791799-16CB-45ED-9EBB-1D8974F1578F}" type="parTrans" cxnId="{88754B26-32B4-4634-A9A4-DBFAB578AD6C}">
      <dgm:prSet/>
      <dgm:spPr/>
      <dgm:t>
        <a:bodyPr/>
        <a:lstStyle/>
        <a:p>
          <a:endParaRPr lang="cs-CZ"/>
        </a:p>
      </dgm:t>
    </dgm:pt>
    <dgm:pt modelId="{B4B88267-6F8B-419B-8EE8-7BC0676EAA74}" type="sibTrans" cxnId="{88754B26-32B4-4634-A9A4-DBFAB578AD6C}">
      <dgm:prSet/>
      <dgm:spPr/>
      <dgm:t>
        <a:bodyPr/>
        <a:lstStyle/>
        <a:p>
          <a:endParaRPr lang="cs-CZ"/>
        </a:p>
      </dgm:t>
    </dgm:pt>
    <dgm:pt modelId="{8F94274D-6A4A-438F-8F99-60FEC1111403}" type="pres">
      <dgm:prSet presAssocID="{C263EC66-C41A-41A6-9418-32DE89B1F64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0893AE-ECD3-4262-BD98-725A1E24F259}" type="pres">
      <dgm:prSet presAssocID="{D093C4F4-02F6-4905-88FD-C026A2DD8646}" presName="centerShape" presStyleLbl="node0" presStyleIdx="0" presStyleCnt="1"/>
      <dgm:spPr/>
    </dgm:pt>
    <dgm:pt modelId="{33D3E2C1-AAB1-442B-A0B6-3566BE6E383B}" type="pres">
      <dgm:prSet presAssocID="{3D54F0EC-919D-4EFA-A5E6-0515AF2EBB64}" presName="node" presStyleLbl="node1" presStyleIdx="0" presStyleCnt="6" custScaleX="115437" custScaleY="118530">
        <dgm:presLayoutVars>
          <dgm:bulletEnabled val="1"/>
        </dgm:presLayoutVars>
      </dgm:prSet>
      <dgm:spPr/>
    </dgm:pt>
    <dgm:pt modelId="{13E75CCF-E6DA-481F-803D-7B45F65E89E5}" type="pres">
      <dgm:prSet presAssocID="{3D54F0EC-919D-4EFA-A5E6-0515AF2EBB64}" presName="dummy" presStyleCnt="0"/>
      <dgm:spPr/>
    </dgm:pt>
    <dgm:pt modelId="{8225FCCB-13A8-452D-B85F-1EDDD9FE3E3A}" type="pres">
      <dgm:prSet presAssocID="{F59EFA37-1537-43FA-A407-4EB494270319}" presName="sibTrans" presStyleLbl="sibTrans2D1" presStyleIdx="0" presStyleCnt="6"/>
      <dgm:spPr/>
    </dgm:pt>
    <dgm:pt modelId="{EFEAF56E-4AAF-49D6-A896-0FFEB5B49E41}" type="pres">
      <dgm:prSet presAssocID="{B53C072A-6E2B-4102-BC4A-9E0FB6F77AD6}" presName="node" presStyleLbl="node1" presStyleIdx="1" presStyleCnt="6" custScaleX="113040" custScaleY="126898">
        <dgm:presLayoutVars>
          <dgm:bulletEnabled val="1"/>
        </dgm:presLayoutVars>
      </dgm:prSet>
      <dgm:spPr/>
    </dgm:pt>
    <dgm:pt modelId="{A2CC7EEB-D8DC-4F0A-BC76-040ADB9AA843}" type="pres">
      <dgm:prSet presAssocID="{B53C072A-6E2B-4102-BC4A-9E0FB6F77AD6}" presName="dummy" presStyleCnt="0"/>
      <dgm:spPr/>
    </dgm:pt>
    <dgm:pt modelId="{6BA7D56E-3FBA-42DE-BBC2-3490187495C2}" type="pres">
      <dgm:prSet presAssocID="{7BB2A51E-C17A-4875-8E94-895C2C5B258A}" presName="sibTrans" presStyleLbl="sibTrans2D1" presStyleIdx="1" presStyleCnt="6"/>
      <dgm:spPr/>
    </dgm:pt>
    <dgm:pt modelId="{FAF3D14B-37FF-424E-ADE9-AD1AC7DF70D6}" type="pres">
      <dgm:prSet presAssocID="{36A08848-1A19-41DC-9579-A41626CD4074}" presName="node" presStyleLbl="node1" presStyleIdx="2" presStyleCnt="6" custScaleX="124836" custScaleY="121135">
        <dgm:presLayoutVars>
          <dgm:bulletEnabled val="1"/>
        </dgm:presLayoutVars>
      </dgm:prSet>
      <dgm:spPr/>
    </dgm:pt>
    <dgm:pt modelId="{ECF614D1-9E59-4F89-86D6-7ABE851F6599}" type="pres">
      <dgm:prSet presAssocID="{36A08848-1A19-41DC-9579-A41626CD4074}" presName="dummy" presStyleCnt="0"/>
      <dgm:spPr/>
    </dgm:pt>
    <dgm:pt modelId="{CE3FACD2-00D6-4310-AF47-CDCE9C0D57B5}" type="pres">
      <dgm:prSet presAssocID="{1C326010-59B5-46DE-86C9-26A64A2516E6}" presName="sibTrans" presStyleLbl="sibTrans2D1" presStyleIdx="2" presStyleCnt="6"/>
      <dgm:spPr/>
    </dgm:pt>
    <dgm:pt modelId="{267844E1-5CB7-4D45-AC9B-BBE86765D56A}" type="pres">
      <dgm:prSet presAssocID="{414D7D25-A18F-4D0C-9F51-4E6006BE417A}" presName="node" presStyleLbl="node1" presStyleIdx="3" presStyleCnt="6" custScaleX="119877" custScaleY="123360">
        <dgm:presLayoutVars>
          <dgm:bulletEnabled val="1"/>
        </dgm:presLayoutVars>
      </dgm:prSet>
      <dgm:spPr/>
    </dgm:pt>
    <dgm:pt modelId="{E9F6FF7B-DCE6-455C-857B-BB433F57940E}" type="pres">
      <dgm:prSet presAssocID="{414D7D25-A18F-4D0C-9F51-4E6006BE417A}" presName="dummy" presStyleCnt="0"/>
      <dgm:spPr/>
    </dgm:pt>
    <dgm:pt modelId="{3E979041-758D-4A6F-96D7-DEBA9EDEC29D}" type="pres">
      <dgm:prSet presAssocID="{B4B88267-6F8B-419B-8EE8-7BC0676EAA74}" presName="sibTrans" presStyleLbl="sibTrans2D1" presStyleIdx="3" presStyleCnt="6"/>
      <dgm:spPr/>
    </dgm:pt>
    <dgm:pt modelId="{331C5646-DB58-42C8-AFB3-8CD17165ED3B}" type="pres">
      <dgm:prSet presAssocID="{88121A67-ED9D-47E4-87AA-81140D4A14B1}" presName="node" presStyleLbl="node1" presStyleIdx="4" presStyleCnt="6" custScaleX="123835" custScaleY="121418">
        <dgm:presLayoutVars>
          <dgm:bulletEnabled val="1"/>
        </dgm:presLayoutVars>
      </dgm:prSet>
      <dgm:spPr/>
    </dgm:pt>
    <dgm:pt modelId="{977AF7B7-18B4-4A29-B400-0006FA254499}" type="pres">
      <dgm:prSet presAssocID="{88121A67-ED9D-47E4-87AA-81140D4A14B1}" presName="dummy" presStyleCnt="0"/>
      <dgm:spPr/>
    </dgm:pt>
    <dgm:pt modelId="{CA3127FB-0875-4709-9D18-A3B163FCD8E5}" type="pres">
      <dgm:prSet presAssocID="{0052837E-C27A-4650-BE53-F3033824EAFE}" presName="sibTrans" presStyleLbl="sibTrans2D1" presStyleIdx="4" presStyleCnt="6"/>
      <dgm:spPr/>
    </dgm:pt>
    <dgm:pt modelId="{D17A43AE-F759-43EE-A927-B07D5AE5B447}" type="pres">
      <dgm:prSet presAssocID="{5CC43428-266D-4B91-ACA2-DC89C313DFA6}" presName="node" presStyleLbl="node1" presStyleIdx="5" presStyleCnt="6" custScaleX="127836" custScaleY="123626">
        <dgm:presLayoutVars>
          <dgm:bulletEnabled val="1"/>
        </dgm:presLayoutVars>
      </dgm:prSet>
      <dgm:spPr/>
    </dgm:pt>
    <dgm:pt modelId="{14EE3F3D-C4B0-4124-912D-797F704F983C}" type="pres">
      <dgm:prSet presAssocID="{5CC43428-266D-4B91-ACA2-DC89C313DFA6}" presName="dummy" presStyleCnt="0"/>
      <dgm:spPr/>
    </dgm:pt>
    <dgm:pt modelId="{4DE3E96B-5E82-48F6-843B-5807A3DF1B3E}" type="pres">
      <dgm:prSet presAssocID="{9A73BFED-DA7A-419B-8CCB-9877AFA89CF5}" presName="sibTrans" presStyleLbl="sibTrans2D1" presStyleIdx="5" presStyleCnt="6"/>
      <dgm:spPr/>
    </dgm:pt>
  </dgm:ptLst>
  <dgm:cxnLst>
    <dgm:cxn modelId="{E7141D0B-32C0-4B6E-8470-8AEC9B2E76F8}" type="presOf" srcId="{36A08848-1A19-41DC-9579-A41626CD4074}" destId="{FAF3D14B-37FF-424E-ADE9-AD1AC7DF70D6}" srcOrd="0" destOrd="0" presId="urn:microsoft.com/office/officeart/2005/8/layout/radial6"/>
    <dgm:cxn modelId="{40321F0D-1CEC-4076-B000-9DFE986B288F}" srcId="{D093C4F4-02F6-4905-88FD-C026A2DD8646}" destId="{36A08848-1A19-41DC-9579-A41626CD4074}" srcOrd="2" destOrd="0" parTransId="{517C1E16-9221-4993-9448-F083E1612DBB}" sibTransId="{1C326010-59B5-46DE-86C9-26A64A2516E6}"/>
    <dgm:cxn modelId="{D78C6B1A-2087-4D83-82BF-6931FADCFAD2}" srcId="{D093C4F4-02F6-4905-88FD-C026A2DD8646}" destId="{5CC43428-266D-4B91-ACA2-DC89C313DFA6}" srcOrd="5" destOrd="0" parTransId="{8FA209F4-F860-451E-AB86-F8F3C60CB3DB}" sibTransId="{9A73BFED-DA7A-419B-8CCB-9877AFA89CF5}"/>
    <dgm:cxn modelId="{88754B26-32B4-4634-A9A4-DBFAB578AD6C}" srcId="{D093C4F4-02F6-4905-88FD-C026A2DD8646}" destId="{414D7D25-A18F-4D0C-9F51-4E6006BE417A}" srcOrd="3" destOrd="0" parTransId="{A5791799-16CB-45ED-9EBB-1D8974F1578F}" sibTransId="{B4B88267-6F8B-419B-8EE8-7BC0676EAA74}"/>
    <dgm:cxn modelId="{E824892F-31D5-43C5-A974-1B68A3BF5DB9}" type="presOf" srcId="{C263EC66-C41A-41A6-9418-32DE89B1F649}" destId="{8F94274D-6A4A-438F-8F99-60FEC1111403}" srcOrd="0" destOrd="0" presId="urn:microsoft.com/office/officeart/2005/8/layout/radial6"/>
    <dgm:cxn modelId="{8F4CBC3F-F778-471F-96EF-E38318148AF1}" type="presOf" srcId="{3D54F0EC-919D-4EFA-A5E6-0515AF2EBB64}" destId="{33D3E2C1-AAB1-442B-A0B6-3566BE6E383B}" srcOrd="0" destOrd="0" presId="urn:microsoft.com/office/officeart/2005/8/layout/radial6"/>
    <dgm:cxn modelId="{3844E943-4E81-487F-B83E-EC1D0B72599D}" srcId="{D093C4F4-02F6-4905-88FD-C026A2DD8646}" destId="{3D54F0EC-919D-4EFA-A5E6-0515AF2EBB64}" srcOrd="0" destOrd="0" parTransId="{760DAEA6-96F8-4C67-A2DF-D96DB1368AEA}" sibTransId="{F59EFA37-1537-43FA-A407-4EB494270319}"/>
    <dgm:cxn modelId="{C356316F-7B51-46C9-BF79-7AB0FF3A781D}" type="presOf" srcId="{1C326010-59B5-46DE-86C9-26A64A2516E6}" destId="{CE3FACD2-00D6-4310-AF47-CDCE9C0D57B5}" srcOrd="0" destOrd="0" presId="urn:microsoft.com/office/officeart/2005/8/layout/radial6"/>
    <dgm:cxn modelId="{FC73466F-821A-4E49-899B-0E50B97B7E43}" type="presOf" srcId="{7BB2A51E-C17A-4875-8E94-895C2C5B258A}" destId="{6BA7D56E-3FBA-42DE-BBC2-3490187495C2}" srcOrd="0" destOrd="0" presId="urn:microsoft.com/office/officeart/2005/8/layout/radial6"/>
    <dgm:cxn modelId="{3609B579-CD55-40A9-B5A2-C61502D51B2C}" type="presOf" srcId="{5CC43428-266D-4B91-ACA2-DC89C313DFA6}" destId="{D17A43AE-F759-43EE-A927-B07D5AE5B447}" srcOrd="0" destOrd="0" presId="urn:microsoft.com/office/officeart/2005/8/layout/radial6"/>
    <dgm:cxn modelId="{DCAC9D86-66E2-4A5D-9682-9F19075EA0ED}" type="presOf" srcId="{88121A67-ED9D-47E4-87AA-81140D4A14B1}" destId="{331C5646-DB58-42C8-AFB3-8CD17165ED3B}" srcOrd="0" destOrd="0" presId="urn:microsoft.com/office/officeart/2005/8/layout/radial6"/>
    <dgm:cxn modelId="{BA1B6687-2F6E-4809-9BB6-3BCAA8642A69}" type="presOf" srcId="{D093C4F4-02F6-4905-88FD-C026A2DD8646}" destId="{4E0893AE-ECD3-4262-BD98-725A1E24F259}" srcOrd="0" destOrd="0" presId="urn:microsoft.com/office/officeart/2005/8/layout/radial6"/>
    <dgm:cxn modelId="{5EFDE089-F875-4B51-9354-2C3A10E25A6C}" type="presOf" srcId="{B4B88267-6F8B-419B-8EE8-7BC0676EAA74}" destId="{3E979041-758D-4A6F-96D7-DEBA9EDEC29D}" srcOrd="0" destOrd="0" presId="urn:microsoft.com/office/officeart/2005/8/layout/radial6"/>
    <dgm:cxn modelId="{1B994197-994C-48E0-83C8-917E8B952642}" type="presOf" srcId="{414D7D25-A18F-4D0C-9F51-4E6006BE417A}" destId="{267844E1-5CB7-4D45-AC9B-BBE86765D56A}" srcOrd="0" destOrd="0" presId="urn:microsoft.com/office/officeart/2005/8/layout/radial6"/>
    <dgm:cxn modelId="{58AB689F-7E4B-46C8-AF7F-2D64E30C92CC}" srcId="{C263EC66-C41A-41A6-9418-32DE89B1F649}" destId="{D093C4F4-02F6-4905-88FD-C026A2DD8646}" srcOrd="0" destOrd="0" parTransId="{19BABAF2-4FDD-4C72-91DB-D4643CD4BDBC}" sibTransId="{74A969EB-66C9-4F0C-9473-F1BD45FF0763}"/>
    <dgm:cxn modelId="{BCE64FA4-126E-4607-A231-914888DC44A0}" type="presOf" srcId="{9A73BFED-DA7A-419B-8CCB-9877AFA89CF5}" destId="{4DE3E96B-5E82-48F6-843B-5807A3DF1B3E}" srcOrd="0" destOrd="0" presId="urn:microsoft.com/office/officeart/2005/8/layout/radial6"/>
    <dgm:cxn modelId="{59DADCA6-69E9-4872-8400-5331E9A47B88}" srcId="{D093C4F4-02F6-4905-88FD-C026A2DD8646}" destId="{88121A67-ED9D-47E4-87AA-81140D4A14B1}" srcOrd="4" destOrd="0" parTransId="{C7EED7C7-AA80-46EE-B853-EF60F7ED3F17}" sibTransId="{0052837E-C27A-4650-BE53-F3033824EAFE}"/>
    <dgm:cxn modelId="{C98E1CB4-DB56-4F73-95CE-1B06041C19F9}" srcId="{D093C4F4-02F6-4905-88FD-C026A2DD8646}" destId="{B53C072A-6E2B-4102-BC4A-9E0FB6F77AD6}" srcOrd="1" destOrd="0" parTransId="{CD9B4585-A083-44A7-9C92-00535ECF95F7}" sibTransId="{7BB2A51E-C17A-4875-8E94-895C2C5B258A}"/>
    <dgm:cxn modelId="{0CF955C4-2C8E-4444-BC53-E62E768B5348}" type="presOf" srcId="{B53C072A-6E2B-4102-BC4A-9E0FB6F77AD6}" destId="{EFEAF56E-4AAF-49D6-A896-0FFEB5B49E41}" srcOrd="0" destOrd="0" presId="urn:microsoft.com/office/officeart/2005/8/layout/radial6"/>
    <dgm:cxn modelId="{F3C0CCCF-73C1-4843-9595-86B8A18280BD}" type="presOf" srcId="{F59EFA37-1537-43FA-A407-4EB494270319}" destId="{8225FCCB-13A8-452D-B85F-1EDDD9FE3E3A}" srcOrd="0" destOrd="0" presId="urn:microsoft.com/office/officeart/2005/8/layout/radial6"/>
    <dgm:cxn modelId="{79C23EF1-C65D-45A2-9F99-FBD74FFA25AB}" type="presOf" srcId="{0052837E-C27A-4650-BE53-F3033824EAFE}" destId="{CA3127FB-0875-4709-9D18-A3B163FCD8E5}" srcOrd="0" destOrd="0" presId="urn:microsoft.com/office/officeart/2005/8/layout/radial6"/>
    <dgm:cxn modelId="{718EFE80-B2B3-4B17-B312-1335A1FED3FC}" type="presParOf" srcId="{8F94274D-6A4A-438F-8F99-60FEC1111403}" destId="{4E0893AE-ECD3-4262-BD98-725A1E24F259}" srcOrd="0" destOrd="0" presId="urn:microsoft.com/office/officeart/2005/8/layout/radial6"/>
    <dgm:cxn modelId="{3952E65D-3D67-4EF0-8052-10FCB7807CE1}" type="presParOf" srcId="{8F94274D-6A4A-438F-8F99-60FEC1111403}" destId="{33D3E2C1-AAB1-442B-A0B6-3566BE6E383B}" srcOrd="1" destOrd="0" presId="urn:microsoft.com/office/officeart/2005/8/layout/radial6"/>
    <dgm:cxn modelId="{8CDA8B6F-DD10-43E4-918B-5FB1360BD195}" type="presParOf" srcId="{8F94274D-6A4A-438F-8F99-60FEC1111403}" destId="{13E75CCF-E6DA-481F-803D-7B45F65E89E5}" srcOrd="2" destOrd="0" presId="urn:microsoft.com/office/officeart/2005/8/layout/radial6"/>
    <dgm:cxn modelId="{23C25A59-1A20-4DA2-813A-1BBCBBB7C7F3}" type="presParOf" srcId="{8F94274D-6A4A-438F-8F99-60FEC1111403}" destId="{8225FCCB-13A8-452D-B85F-1EDDD9FE3E3A}" srcOrd="3" destOrd="0" presId="urn:microsoft.com/office/officeart/2005/8/layout/radial6"/>
    <dgm:cxn modelId="{9EDF8241-7F39-490A-B82D-39142A90A77F}" type="presParOf" srcId="{8F94274D-6A4A-438F-8F99-60FEC1111403}" destId="{EFEAF56E-4AAF-49D6-A896-0FFEB5B49E41}" srcOrd="4" destOrd="0" presId="urn:microsoft.com/office/officeart/2005/8/layout/radial6"/>
    <dgm:cxn modelId="{68082162-8DA1-4B59-BA88-9D50427145FF}" type="presParOf" srcId="{8F94274D-6A4A-438F-8F99-60FEC1111403}" destId="{A2CC7EEB-D8DC-4F0A-BC76-040ADB9AA843}" srcOrd="5" destOrd="0" presId="urn:microsoft.com/office/officeart/2005/8/layout/radial6"/>
    <dgm:cxn modelId="{6FFB24E0-7870-40FC-8CB2-939378D9FB66}" type="presParOf" srcId="{8F94274D-6A4A-438F-8F99-60FEC1111403}" destId="{6BA7D56E-3FBA-42DE-BBC2-3490187495C2}" srcOrd="6" destOrd="0" presId="urn:microsoft.com/office/officeart/2005/8/layout/radial6"/>
    <dgm:cxn modelId="{1F645BB1-2D90-40D1-A8B7-77C951324689}" type="presParOf" srcId="{8F94274D-6A4A-438F-8F99-60FEC1111403}" destId="{FAF3D14B-37FF-424E-ADE9-AD1AC7DF70D6}" srcOrd="7" destOrd="0" presId="urn:microsoft.com/office/officeart/2005/8/layout/radial6"/>
    <dgm:cxn modelId="{8406FD0A-C722-408B-A6AB-32EE99FC26F2}" type="presParOf" srcId="{8F94274D-6A4A-438F-8F99-60FEC1111403}" destId="{ECF614D1-9E59-4F89-86D6-7ABE851F6599}" srcOrd="8" destOrd="0" presId="urn:microsoft.com/office/officeart/2005/8/layout/radial6"/>
    <dgm:cxn modelId="{AECCEE4B-82A0-4C65-B556-C08559FDB9FC}" type="presParOf" srcId="{8F94274D-6A4A-438F-8F99-60FEC1111403}" destId="{CE3FACD2-00D6-4310-AF47-CDCE9C0D57B5}" srcOrd="9" destOrd="0" presId="urn:microsoft.com/office/officeart/2005/8/layout/radial6"/>
    <dgm:cxn modelId="{36B46967-5D46-464E-8EB5-428A8CFC6567}" type="presParOf" srcId="{8F94274D-6A4A-438F-8F99-60FEC1111403}" destId="{267844E1-5CB7-4D45-AC9B-BBE86765D56A}" srcOrd="10" destOrd="0" presId="urn:microsoft.com/office/officeart/2005/8/layout/radial6"/>
    <dgm:cxn modelId="{EE719DD8-B5F7-4957-A397-E42BD5BBE4AC}" type="presParOf" srcId="{8F94274D-6A4A-438F-8F99-60FEC1111403}" destId="{E9F6FF7B-DCE6-455C-857B-BB433F57940E}" srcOrd="11" destOrd="0" presId="urn:microsoft.com/office/officeart/2005/8/layout/radial6"/>
    <dgm:cxn modelId="{98319D39-1E65-47DE-8498-6F205344DDC0}" type="presParOf" srcId="{8F94274D-6A4A-438F-8F99-60FEC1111403}" destId="{3E979041-758D-4A6F-96D7-DEBA9EDEC29D}" srcOrd="12" destOrd="0" presId="urn:microsoft.com/office/officeart/2005/8/layout/radial6"/>
    <dgm:cxn modelId="{104261D5-D52B-4988-AB74-976D49A7B1C8}" type="presParOf" srcId="{8F94274D-6A4A-438F-8F99-60FEC1111403}" destId="{331C5646-DB58-42C8-AFB3-8CD17165ED3B}" srcOrd="13" destOrd="0" presId="urn:microsoft.com/office/officeart/2005/8/layout/radial6"/>
    <dgm:cxn modelId="{D380457D-5DE9-469E-9A9F-B900D20E5972}" type="presParOf" srcId="{8F94274D-6A4A-438F-8F99-60FEC1111403}" destId="{977AF7B7-18B4-4A29-B400-0006FA254499}" srcOrd="14" destOrd="0" presId="urn:microsoft.com/office/officeart/2005/8/layout/radial6"/>
    <dgm:cxn modelId="{F72C7671-162F-4798-BD5B-A24EB88F05EA}" type="presParOf" srcId="{8F94274D-6A4A-438F-8F99-60FEC1111403}" destId="{CA3127FB-0875-4709-9D18-A3B163FCD8E5}" srcOrd="15" destOrd="0" presId="urn:microsoft.com/office/officeart/2005/8/layout/radial6"/>
    <dgm:cxn modelId="{3C91506B-9E9A-43CA-BF69-08FD0D05E5CF}" type="presParOf" srcId="{8F94274D-6A4A-438F-8F99-60FEC1111403}" destId="{D17A43AE-F759-43EE-A927-B07D5AE5B447}" srcOrd="16" destOrd="0" presId="urn:microsoft.com/office/officeart/2005/8/layout/radial6"/>
    <dgm:cxn modelId="{97264D28-7CD6-484E-B9B3-52A58FFB5D0E}" type="presParOf" srcId="{8F94274D-6A4A-438F-8F99-60FEC1111403}" destId="{14EE3F3D-C4B0-4124-912D-797F704F983C}" srcOrd="17" destOrd="0" presId="urn:microsoft.com/office/officeart/2005/8/layout/radial6"/>
    <dgm:cxn modelId="{D1D4B1BB-E754-4FBD-B1C3-3FDBF11C5442}" type="presParOf" srcId="{8F94274D-6A4A-438F-8F99-60FEC1111403}" destId="{4DE3E96B-5E82-48F6-843B-5807A3DF1B3E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1829CD-F038-419F-ABF2-C3E2FBAB9AC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4F0B69D-5EF8-4D8B-A74A-39C270121D23}">
      <dgm:prSet/>
      <dgm:spPr/>
      <dgm:t>
        <a:bodyPr/>
        <a:lstStyle/>
        <a:p>
          <a:pPr algn="l"/>
          <a:r>
            <a:rPr lang="cs-CZ" dirty="0"/>
            <a:t>Digital media </a:t>
          </a:r>
          <a:r>
            <a:rPr lang="cs-CZ" dirty="0" err="1"/>
            <a:t>shapes</a:t>
          </a:r>
          <a:r>
            <a:rPr lang="cs-CZ" dirty="0"/>
            <a:t> </a:t>
          </a:r>
        </a:p>
        <a:p>
          <a:pPr algn="l"/>
          <a:r>
            <a:rPr lang="cs-CZ" b="1" dirty="0" err="1"/>
            <a:t>civic</a:t>
          </a:r>
          <a:r>
            <a:rPr lang="cs-CZ" b="1" dirty="0"/>
            <a:t> </a:t>
          </a:r>
          <a:r>
            <a:rPr lang="cs-CZ" b="1" dirty="0" err="1"/>
            <a:t>participation</a:t>
          </a:r>
          <a:r>
            <a:rPr lang="cs-CZ" dirty="0"/>
            <a:t> </a:t>
          </a:r>
          <a:r>
            <a:rPr lang="cs-CZ" b="1" dirty="0" err="1"/>
            <a:t>health</a:t>
          </a:r>
          <a:r>
            <a:rPr lang="cs-CZ" b="1" dirty="0"/>
            <a:t> </a:t>
          </a:r>
          <a:r>
            <a:rPr lang="cs-CZ" b="1" dirty="0" err="1"/>
            <a:t>decisions</a:t>
          </a:r>
          <a:r>
            <a:rPr lang="cs-CZ" dirty="0"/>
            <a:t>  </a:t>
          </a:r>
          <a:r>
            <a:rPr lang="cs-CZ" b="1" dirty="0" err="1"/>
            <a:t>social</a:t>
          </a:r>
          <a:r>
            <a:rPr lang="cs-CZ" b="1" dirty="0"/>
            <a:t> </a:t>
          </a:r>
          <a:r>
            <a:rPr lang="cs-CZ" b="1" dirty="0" err="1"/>
            <a:t>connections</a:t>
          </a:r>
          <a:endParaRPr lang="en-US" b="1" dirty="0"/>
        </a:p>
      </dgm:t>
    </dgm:pt>
    <dgm:pt modelId="{0B7D3858-360A-456D-B901-8140C1A5BBD6}" type="parTrans" cxnId="{9868B232-4B84-4EF3-B2A4-C0685AFE09EB}">
      <dgm:prSet/>
      <dgm:spPr/>
      <dgm:t>
        <a:bodyPr/>
        <a:lstStyle/>
        <a:p>
          <a:endParaRPr lang="en-US"/>
        </a:p>
      </dgm:t>
    </dgm:pt>
    <dgm:pt modelId="{749B74AB-01A0-4025-9EB1-0C2808EEC3AF}" type="sibTrans" cxnId="{9868B232-4B84-4EF3-B2A4-C0685AFE09EB}">
      <dgm:prSet/>
      <dgm:spPr/>
      <dgm:t>
        <a:bodyPr/>
        <a:lstStyle/>
        <a:p>
          <a:endParaRPr lang="en-US"/>
        </a:p>
      </dgm:t>
    </dgm:pt>
    <dgm:pt modelId="{B5A0560A-19C3-4436-B85D-F0F6034AA936}">
      <dgm:prSet/>
      <dgm:spPr/>
      <dgm:t>
        <a:bodyPr/>
        <a:lstStyle/>
        <a:p>
          <a:pPr algn="l"/>
          <a:r>
            <a:rPr lang="cs-CZ" b="1" dirty="0" err="1"/>
            <a:t>Seniors</a:t>
          </a:r>
          <a:r>
            <a:rPr lang="cs-CZ" dirty="0"/>
            <a:t> are </a:t>
          </a:r>
          <a:r>
            <a:rPr lang="cs-CZ" dirty="0" err="1"/>
            <a:t>frequently</a:t>
          </a:r>
          <a:r>
            <a:rPr lang="cs-CZ" dirty="0"/>
            <a:t> </a:t>
          </a:r>
          <a:r>
            <a:rPr lang="cs-CZ" dirty="0" err="1"/>
            <a:t>targeted</a:t>
          </a:r>
          <a:r>
            <a:rPr lang="cs-CZ" dirty="0"/>
            <a:t> by </a:t>
          </a:r>
          <a:r>
            <a:rPr lang="cs-CZ" dirty="0" err="1"/>
            <a:t>misinformation</a:t>
          </a:r>
          <a:r>
            <a:rPr lang="cs-CZ" dirty="0"/>
            <a:t> </a:t>
          </a:r>
        </a:p>
        <a:p>
          <a:pPr algn="l"/>
          <a:r>
            <a:rPr lang="cs-CZ" dirty="0"/>
            <a:t>risk </a:t>
          </a:r>
          <a:r>
            <a:rPr lang="cs-CZ" dirty="0" err="1"/>
            <a:t>group</a:t>
          </a:r>
          <a:r>
            <a:rPr lang="cs-CZ" dirty="0"/>
            <a:t> </a:t>
          </a:r>
          <a:r>
            <a:rPr lang="cs-CZ" dirty="0" err="1"/>
            <a:t>of</a:t>
          </a:r>
          <a:r>
            <a:rPr lang="cs-CZ" dirty="0"/>
            <a:t> </a:t>
          </a:r>
          <a:r>
            <a:rPr lang="cs-CZ" dirty="0" err="1"/>
            <a:t>exclusion</a:t>
          </a:r>
          <a:endParaRPr lang="en-US" dirty="0"/>
        </a:p>
      </dgm:t>
    </dgm:pt>
    <dgm:pt modelId="{342A7033-D3DD-49A7-89F2-C50CFBA1EDFB}" type="parTrans" cxnId="{59755612-CDBE-443A-9F5E-27A062A5B0BE}">
      <dgm:prSet/>
      <dgm:spPr/>
      <dgm:t>
        <a:bodyPr/>
        <a:lstStyle/>
        <a:p>
          <a:endParaRPr lang="en-US"/>
        </a:p>
      </dgm:t>
    </dgm:pt>
    <dgm:pt modelId="{AB40686E-9EC5-4CB5-B345-15ED27DD9422}" type="sibTrans" cxnId="{59755612-CDBE-443A-9F5E-27A062A5B0BE}">
      <dgm:prSet/>
      <dgm:spPr/>
      <dgm:t>
        <a:bodyPr/>
        <a:lstStyle/>
        <a:p>
          <a:endParaRPr lang="en-US"/>
        </a:p>
      </dgm:t>
    </dgm:pt>
    <dgm:pt modelId="{5797A531-905A-4C07-B475-04448A7EA5C2}" type="pres">
      <dgm:prSet presAssocID="{F61829CD-F038-419F-ABF2-C3E2FBAB9A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CDA394-0F31-4534-B6FF-D831769136EB}" type="pres">
      <dgm:prSet presAssocID="{C4F0B69D-5EF8-4D8B-A74A-39C270121D23}" presName="hierRoot1" presStyleCnt="0"/>
      <dgm:spPr/>
    </dgm:pt>
    <dgm:pt modelId="{13B9EEC1-E170-4F2C-A3ED-68389FE18D9F}" type="pres">
      <dgm:prSet presAssocID="{C4F0B69D-5EF8-4D8B-A74A-39C270121D23}" presName="composite" presStyleCnt="0"/>
      <dgm:spPr/>
    </dgm:pt>
    <dgm:pt modelId="{AD724704-9762-4DD5-8D96-5A2A0004C1BD}" type="pres">
      <dgm:prSet presAssocID="{C4F0B69D-5EF8-4D8B-A74A-39C270121D23}" presName="background" presStyleLbl="node0" presStyleIdx="0" presStyleCnt="2"/>
      <dgm:spPr/>
    </dgm:pt>
    <dgm:pt modelId="{8603FB48-CD68-4817-87B7-912358737677}" type="pres">
      <dgm:prSet presAssocID="{C4F0B69D-5EF8-4D8B-A74A-39C270121D23}" presName="text" presStyleLbl="fgAcc0" presStyleIdx="0" presStyleCnt="2">
        <dgm:presLayoutVars>
          <dgm:chPref val="3"/>
        </dgm:presLayoutVars>
      </dgm:prSet>
      <dgm:spPr/>
    </dgm:pt>
    <dgm:pt modelId="{48255F90-578D-4E24-BCAE-F827EB46B131}" type="pres">
      <dgm:prSet presAssocID="{C4F0B69D-5EF8-4D8B-A74A-39C270121D23}" presName="hierChild2" presStyleCnt="0"/>
      <dgm:spPr/>
    </dgm:pt>
    <dgm:pt modelId="{E0B3C3CA-D46B-4007-AF93-25C28ED6327F}" type="pres">
      <dgm:prSet presAssocID="{B5A0560A-19C3-4436-B85D-F0F6034AA936}" presName="hierRoot1" presStyleCnt="0"/>
      <dgm:spPr/>
    </dgm:pt>
    <dgm:pt modelId="{1BC94A78-6405-4593-83C1-B03B6B9D7209}" type="pres">
      <dgm:prSet presAssocID="{B5A0560A-19C3-4436-B85D-F0F6034AA936}" presName="composite" presStyleCnt="0"/>
      <dgm:spPr/>
    </dgm:pt>
    <dgm:pt modelId="{088C75A6-9BFC-4432-91EB-A14651EF43D6}" type="pres">
      <dgm:prSet presAssocID="{B5A0560A-19C3-4436-B85D-F0F6034AA936}" presName="background" presStyleLbl="node0" presStyleIdx="1" presStyleCnt="2"/>
      <dgm:spPr/>
    </dgm:pt>
    <dgm:pt modelId="{675FA75A-27A6-4D31-B50F-0A2C594E252E}" type="pres">
      <dgm:prSet presAssocID="{B5A0560A-19C3-4436-B85D-F0F6034AA936}" presName="text" presStyleLbl="fgAcc0" presStyleIdx="1" presStyleCnt="2" custLinFactNeighborX="-1175" custLinFactNeighborY="-478">
        <dgm:presLayoutVars>
          <dgm:chPref val="3"/>
        </dgm:presLayoutVars>
      </dgm:prSet>
      <dgm:spPr/>
    </dgm:pt>
    <dgm:pt modelId="{599E972D-1656-4DB0-8E99-72231E273F60}" type="pres">
      <dgm:prSet presAssocID="{B5A0560A-19C3-4436-B85D-F0F6034AA936}" presName="hierChild2" presStyleCnt="0"/>
      <dgm:spPr/>
    </dgm:pt>
  </dgm:ptLst>
  <dgm:cxnLst>
    <dgm:cxn modelId="{59755612-CDBE-443A-9F5E-27A062A5B0BE}" srcId="{F61829CD-F038-419F-ABF2-C3E2FBAB9AC3}" destId="{B5A0560A-19C3-4436-B85D-F0F6034AA936}" srcOrd="1" destOrd="0" parTransId="{342A7033-D3DD-49A7-89F2-C50CFBA1EDFB}" sibTransId="{AB40686E-9EC5-4CB5-B345-15ED27DD9422}"/>
    <dgm:cxn modelId="{9868B232-4B84-4EF3-B2A4-C0685AFE09EB}" srcId="{F61829CD-F038-419F-ABF2-C3E2FBAB9AC3}" destId="{C4F0B69D-5EF8-4D8B-A74A-39C270121D23}" srcOrd="0" destOrd="0" parTransId="{0B7D3858-360A-456D-B901-8140C1A5BBD6}" sibTransId="{749B74AB-01A0-4025-9EB1-0C2808EEC3AF}"/>
    <dgm:cxn modelId="{061479A4-DAE4-46F1-8D5D-FFF9958F9EFF}" type="presOf" srcId="{C4F0B69D-5EF8-4D8B-A74A-39C270121D23}" destId="{8603FB48-CD68-4817-87B7-912358737677}" srcOrd="0" destOrd="0" presId="urn:microsoft.com/office/officeart/2005/8/layout/hierarchy1"/>
    <dgm:cxn modelId="{CDB6EBA9-2187-49FF-93A5-CC7EA0D033A7}" type="presOf" srcId="{B5A0560A-19C3-4436-B85D-F0F6034AA936}" destId="{675FA75A-27A6-4D31-B50F-0A2C594E252E}" srcOrd="0" destOrd="0" presId="urn:microsoft.com/office/officeart/2005/8/layout/hierarchy1"/>
    <dgm:cxn modelId="{B3964CEA-0672-433C-841E-FF030A1F900A}" type="presOf" srcId="{F61829CD-F038-419F-ABF2-C3E2FBAB9AC3}" destId="{5797A531-905A-4C07-B475-04448A7EA5C2}" srcOrd="0" destOrd="0" presId="urn:microsoft.com/office/officeart/2005/8/layout/hierarchy1"/>
    <dgm:cxn modelId="{1FC9C629-ACCA-4B9E-B9C7-14D9A67E7FF1}" type="presParOf" srcId="{5797A531-905A-4C07-B475-04448A7EA5C2}" destId="{DACDA394-0F31-4534-B6FF-D831769136EB}" srcOrd="0" destOrd="0" presId="urn:microsoft.com/office/officeart/2005/8/layout/hierarchy1"/>
    <dgm:cxn modelId="{B55A931C-B6AD-458C-81C5-6F3209985FA0}" type="presParOf" srcId="{DACDA394-0F31-4534-B6FF-D831769136EB}" destId="{13B9EEC1-E170-4F2C-A3ED-68389FE18D9F}" srcOrd="0" destOrd="0" presId="urn:microsoft.com/office/officeart/2005/8/layout/hierarchy1"/>
    <dgm:cxn modelId="{703610D0-752E-4666-92EE-032BDBDA8366}" type="presParOf" srcId="{13B9EEC1-E170-4F2C-A3ED-68389FE18D9F}" destId="{AD724704-9762-4DD5-8D96-5A2A0004C1BD}" srcOrd="0" destOrd="0" presId="urn:microsoft.com/office/officeart/2005/8/layout/hierarchy1"/>
    <dgm:cxn modelId="{C86658D2-6E7D-427D-837F-3DEC81851A9B}" type="presParOf" srcId="{13B9EEC1-E170-4F2C-A3ED-68389FE18D9F}" destId="{8603FB48-CD68-4817-87B7-912358737677}" srcOrd="1" destOrd="0" presId="urn:microsoft.com/office/officeart/2005/8/layout/hierarchy1"/>
    <dgm:cxn modelId="{85A631E3-4E9E-4FBC-BFF3-9D028F9DA4A5}" type="presParOf" srcId="{DACDA394-0F31-4534-B6FF-D831769136EB}" destId="{48255F90-578D-4E24-BCAE-F827EB46B131}" srcOrd="1" destOrd="0" presId="urn:microsoft.com/office/officeart/2005/8/layout/hierarchy1"/>
    <dgm:cxn modelId="{AAF53395-EC5A-4541-A618-957EE3A0A5A5}" type="presParOf" srcId="{5797A531-905A-4C07-B475-04448A7EA5C2}" destId="{E0B3C3CA-D46B-4007-AF93-25C28ED6327F}" srcOrd="1" destOrd="0" presId="urn:microsoft.com/office/officeart/2005/8/layout/hierarchy1"/>
    <dgm:cxn modelId="{EFB69455-C5F2-4FF2-8549-4BA0DA23BF95}" type="presParOf" srcId="{E0B3C3CA-D46B-4007-AF93-25C28ED6327F}" destId="{1BC94A78-6405-4593-83C1-B03B6B9D7209}" srcOrd="0" destOrd="0" presId="urn:microsoft.com/office/officeart/2005/8/layout/hierarchy1"/>
    <dgm:cxn modelId="{C6AC1B8E-BB72-4292-B48E-4946DAD409E0}" type="presParOf" srcId="{1BC94A78-6405-4593-83C1-B03B6B9D7209}" destId="{088C75A6-9BFC-4432-91EB-A14651EF43D6}" srcOrd="0" destOrd="0" presId="urn:microsoft.com/office/officeart/2005/8/layout/hierarchy1"/>
    <dgm:cxn modelId="{4A4BCD0C-A405-429D-AF07-2E85EC602A42}" type="presParOf" srcId="{1BC94A78-6405-4593-83C1-B03B6B9D7209}" destId="{675FA75A-27A6-4D31-B50F-0A2C594E252E}" srcOrd="1" destOrd="0" presId="urn:microsoft.com/office/officeart/2005/8/layout/hierarchy1"/>
    <dgm:cxn modelId="{1C9ED1E8-0011-4285-9A3F-78C0A0111298}" type="presParOf" srcId="{E0B3C3CA-D46B-4007-AF93-25C28ED6327F}" destId="{599E972D-1656-4DB0-8E99-72231E273F6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1829CD-F038-419F-ABF2-C3E2FBAB9AC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4F0B69D-5EF8-4D8B-A74A-39C270121D23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sk-SK" sz="2400" dirty="0" err="1"/>
            <a:t>Helps</a:t>
          </a:r>
          <a:r>
            <a:rPr lang="sk-SK" sz="2400" dirty="0"/>
            <a:t> </a:t>
          </a:r>
          <a:r>
            <a:rPr lang="sk-SK" sz="2400" dirty="0" err="1"/>
            <a:t>seniors</a:t>
          </a:r>
          <a:r>
            <a:rPr lang="sk-SK" sz="2400" dirty="0"/>
            <a:t> </a:t>
          </a:r>
          <a:r>
            <a:rPr lang="en-US" sz="2400" b="1" dirty="0"/>
            <a:t>critically understand </a:t>
          </a:r>
          <a:r>
            <a:rPr lang="en-US" sz="2400" dirty="0"/>
            <a:t>and </a:t>
          </a:r>
          <a:r>
            <a:rPr lang="en-US" sz="2400" b="1" dirty="0"/>
            <a:t>engage with digital content</a:t>
          </a:r>
        </a:p>
      </dgm:t>
    </dgm:pt>
    <dgm:pt modelId="{0B7D3858-360A-456D-B901-8140C1A5BBD6}" type="parTrans" cxnId="{9868B232-4B84-4EF3-B2A4-C0685AFE09EB}">
      <dgm:prSet/>
      <dgm:spPr/>
      <dgm:t>
        <a:bodyPr/>
        <a:lstStyle/>
        <a:p>
          <a:endParaRPr lang="en-US"/>
        </a:p>
      </dgm:t>
    </dgm:pt>
    <dgm:pt modelId="{749B74AB-01A0-4025-9EB1-0C2808EEC3AF}" type="sibTrans" cxnId="{9868B232-4B84-4EF3-B2A4-C0685AFE09EB}">
      <dgm:prSet/>
      <dgm:spPr/>
      <dgm:t>
        <a:bodyPr/>
        <a:lstStyle/>
        <a:p>
          <a:endParaRPr lang="en-US"/>
        </a:p>
      </dgm:t>
    </dgm:pt>
    <dgm:pt modelId="{B5A0560A-19C3-4436-B85D-F0F6034AA936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cs-CZ" b="1" dirty="0" err="1"/>
            <a:t>Promotes</a:t>
          </a:r>
          <a:r>
            <a:rPr lang="cs-CZ" b="1" dirty="0"/>
            <a:t> </a:t>
          </a:r>
          <a:r>
            <a:rPr lang="cs-CZ" b="1" dirty="0" err="1"/>
            <a:t>active</a:t>
          </a:r>
          <a:r>
            <a:rPr lang="cs-CZ" b="1" dirty="0"/>
            <a:t> </a:t>
          </a:r>
          <a:r>
            <a:rPr lang="cs-CZ" b="1" dirty="0" err="1"/>
            <a:t>participation</a:t>
          </a:r>
          <a:r>
            <a:rPr lang="cs-CZ" b="1" dirty="0"/>
            <a:t> </a:t>
          </a:r>
          <a:r>
            <a:rPr lang="cs-CZ" dirty="0" err="1"/>
            <a:t>rather</a:t>
          </a:r>
          <a:r>
            <a:rPr lang="cs-CZ" dirty="0"/>
            <a:t> </a:t>
          </a:r>
          <a:r>
            <a:rPr lang="cs-CZ" dirty="0" err="1"/>
            <a:t>than</a:t>
          </a:r>
          <a:r>
            <a:rPr lang="cs-CZ" dirty="0"/>
            <a:t> </a:t>
          </a:r>
          <a:r>
            <a:rPr lang="cs-CZ" dirty="0" err="1"/>
            <a:t>passive</a:t>
          </a:r>
          <a:r>
            <a:rPr lang="cs-CZ" dirty="0"/>
            <a:t> </a:t>
          </a:r>
          <a:r>
            <a:rPr lang="cs-CZ" dirty="0" err="1"/>
            <a:t>consumption</a:t>
          </a:r>
          <a:endParaRPr lang="en-US" dirty="0"/>
        </a:p>
      </dgm:t>
    </dgm:pt>
    <dgm:pt modelId="{342A7033-D3DD-49A7-89F2-C50CFBA1EDFB}" type="parTrans" cxnId="{59755612-CDBE-443A-9F5E-27A062A5B0BE}">
      <dgm:prSet/>
      <dgm:spPr/>
      <dgm:t>
        <a:bodyPr/>
        <a:lstStyle/>
        <a:p>
          <a:endParaRPr lang="en-US"/>
        </a:p>
      </dgm:t>
    </dgm:pt>
    <dgm:pt modelId="{AB40686E-9EC5-4CB5-B345-15ED27DD9422}" type="sibTrans" cxnId="{59755612-CDBE-443A-9F5E-27A062A5B0BE}">
      <dgm:prSet/>
      <dgm:spPr/>
      <dgm:t>
        <a:bodyPr/>
        <a:lstStyle/>
        <a:p>
          <a:endParaRPr lang="en-US"/>
        </a:p>
      </dgm:t>
    </dgm:pt>
    <dgm:pt modelId="{5572A47C-0E4F-4047-88CA-F2606A07E393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dirty="0"/>
            <a:t>Enhances </a:t>
          </a:r>
          <a:r>
            <a:rPr lang="en-US" b="1" dirty="0"/>
            <a:t>self-efficacy </a:t>
          </a:r>
          <a:r>
            <a:rPr lang="en-US" dirty="0"/>
            <a:t>and </a:t>
          </a:r>
          <a:r>
            <a:rPr lang="en-US" b="1" dirty="0"/>
            <a:t>trust in technology </a:t>
          </a:r>
        </a:p>
      </dgm:t>
    </dgm:pt>
    <dgm:pt modelId="{BBDA5076-D71D-4052-A1C1-CA5046471657}" type="parTrans" cxnId="{5F425E5F-D6BC-4174-9F89-3456E32FEDB5}">
      <dgm:prSet/>
      <dgm:spPr/>
      <dgm:t>
        <a:bodyPr/>
        <a:lstStyle/>
        <a:p>
          <a:endParaRPr lang="cs-CZ"/>
        </a:p>
      </dgm:t>
    </dgm:pt>
    <dgm:pt modelId="{21B3C794-94A8-48A6-B5D9-562B0F135D7B}" type="sibTrans" cxnId="{5F425E5F-D6BC-4174-9F89-3456E32FEDB5}">
      <dgm:prSet/>
      <dgm:spPr/>
      <dgm:t>
        <a:bodyPr/>
        <a:lstStyle/>
        <a:p>
          <a:endParaRPr lang="cs-CZ"/>
        </a:p>
      </dgm:t>
    </dgm:pt>
    <dgm:pt modelId="{EFD1B05C-27F4-4E4A-A4E9-B1E534E12305}" type="pres">
      <dgm:prSet presAssocID="{F61829CD-F038-419F-ABF2-C3E2FBAB9AC3}" presName="root" presStyleCnt="0">
        <dgm:presLayoutVars>
          <dgm:dir/>
          <dgm:resizeHandles val="exact"/>
        </dgm:presLayoutVars>
      </dgm:prSet>
      <dgm:spPr/>
    </dgm:pt>
    <dgm:pt modelId="{3F526B8A-84AF-44D8-9C35-07F8BEF9E652}" type="pres">
      <dgm:prSet presAssocID="{C4F0B69D-5EF8-4D8B-A74A-39C270121D23}" presName="compNode" presStyleCnt="0"/>
      <dgm:spPr/>
    </dgm:pt>
    <dgm:pt modelId="{76146191-2505-4FA3-9FC2-00231C0310F6}" type="pres">
      <dgm:prSet presAssocID="{C4F0B69D-5EF8-4D8B-A74A-39C270121D2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822AF2-9F60-405E-8BBE-37889E2FFB08}" type="pres">
      <dgm:prSet presAssocID="{C4F0B69D-5EF8-4D8B-A74A-39C270121D23}" presName="spaceRect" presStyleCnt="0"/>
      <dgm:spPr/>
    </dgm:pt>
    <dgm:pt modelId="{94DAED5B-E900-4569-8B13-C7712BF8AB35}" type="pres">
      <dgm:prSet presAssocID="{C4F0B69D-5EF8-4D8B-A74A-39C270121D23}" presName="textRect" presStyleLbl="revTx" presStyleIdx="0" presStyleCnt="3" custScaleX="105534">
        <dgm:presLayoutVars>
          <dgm:chMax val="1"/>
          <dgm:chPref val="1"/>
        </dgm:presLayoutVars>
      </dgm:prSet>
      <dgm:spPr/>
    </dgm:pt>
    <dgm:pt modelId="{88DDBC8C-A968-4E32-811A-9716F2FA5DEE}" type="pres">
      <dgm:prSet presAssocID="{749B74AB-01A0-4025-9EB1-0C2808EEC3AF}" presName="sibTrans" presStyleCnt="0"/>
      <dgm:spPr/>
    </dgm:pt>
    <dgm:pt modelId="{20CEE465-A848-40BA-B40B-0ECBB8E75D2B}" type="pres">
      <dgm:prSet presAssocID="{B5A0560A-19C3-4436-B85D-F0F6034AA936}" presName="compNode" presStyleCnt="0"/>
      <dgm:spPr/>
    </dgm:pt>
    <dgm:pt modelId="{40FD85C4-5787-469C-9D91-8D4289C93420}" type="pres">
      <dgm:prSet presAssocID="{B5A0560A-19C3-4436-B85D-F0F6034AA93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ěžet"/>
        </a:ext>
      </dgm:extLst>
    </dgm:pt>
    <dgm:pt modelId="{6A128428-7300-43B0-B9D1-7717C7EA5C66}" type="pres">
      <dgm:prSet presAssocID="{B5A0560A-19C3-4436-B85D-F0F6034AA936}" presName="spaceRect" presStyleCnt="0"/>
      <dgm:spPr/>
    </dgm:pt>
    <dgm:pt modelId="{69F39FF8-A1E2-4D01-9B21-FAB4A2ACBEFB}" type="pres">
      <dgm:prSet presAssocID="{B5A0560A-19C3-4436-B85D-F0F6034AA936}" presName="textRect" presStyleLbl="revTx" presStyleIdx="1" presStyleCnt="3" custLinFactNeighborX="13008" custLinFactNeighborY="-4269">
        <dgm:presLayoutVars>
          <dgm:chMax val="1"/>
          <dgm:chPref val="1"/>
        </dgm:presLayoutVars>
      </dgm:prSet>
      <dgm:spPr/>
    </dgm:pt>
    <dgm:pt modelId="{DE53DDEB-AD11-4F79-96CD-8DF33973FAF7}" type="pres">
      <dgm:prSet presAssocID="{AB40686E-9EC5-4CB5-B345-15ED27DD9422}" presName="sibTrans" presStyleCnt="0"/>
      <dgm:spPr/>
    </dgm:pt>
    <dgm:pt modelId="{79C80F61-8CAD-4B0A-8009-8952C4DB2CBF}" type="pres">
      <dgm:prSet presAssocID="{5572A47C-0E4F-4047-88CA-F2606A07E393}" presName="compNode" presStyleCnt="0"/>
      <dgm:spPr/>
    </dgm:pt>
    <dgm:pt modelId="{EADA62A6-B9F0-40A2-BA5E-B7AEDEEE4E4B}" type="pres">
      <dgm:prSet presAssocID="{5572A47C-0E4F-4047-88CA-F2606A07E39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7CF9C303-1F65-4FF1-88BB-F8B574A561E5}" type="pres">
      <dgm:prSet presAssocID="{5572A47C-0E4F-4047-88CA-F2606A07E393}" presName="spaceRect" presStyleCnt="0"/>
      <dgm:spPr/>
    </dgm:pt>
    <dgm:pt modelId="{CF4F9ECA-9247-4119-B0DB-5A2663EF9198}" type="pres">
      <dgm:prSet presAssocID="{5572A47C-0E4F-4047-88CA-F2606A07E393}" presName="textRect" presStyleLbl="revTx" presStyleIdx="2" presStyleCnt="3" custLinFactNeighborX="13325" custLinFactNeighborY="-3659">
        <dgm:presLayoutVars>
          <dgm:chMax val="1"/>
          <dgm:chPref val="1"/>
        </dgm:presLayoutVars>
      </dgm:prSet>
      <dgm:spPr/>
    </dgm:pt>
  </dgm:ptLst>
  <dgm:cxnLst>
    <dgm:cxn modelId="{59755612-CDBE-443A-9F5E-27A062A5B0BE}" srcId="{F61829CD-F038-419F-ABF2-C3E2FBAB9AC3}" destId="{B5A0560A-19C3-4436-B85D-F0F6034AA936}" srcOrd="1" destOrd="0" parTransId="{342A7033-D3DD-49A7-89F2-C50CFBA1EDFB}" sibTransId="{AB40686E-9EC5-4CB5-B345-15ED27DD9422}"/>
    <dgm:cxn modelId="{9868B232-4B84-4EF3-B2A4-C0685AFE09EB}" srcId="{F61829CD-F038-419F-ABF2-C3E2FBAB9AC3}" destId="{C4F0B69D-5EF8-4D8B-A74A-39C270121D23}" srcOrd="0" destOrd="0" parTransId="{0B7D3858-360A-456D-B901-8140C1A5BBD6}" sibTransId="{749B74AB-01A0-4025-9EB1-0C2808EEC3AF}"/>
    <dgm:cxn modelId="{5F425E5F-D6BC-4174-9F89-3456E32FEDB5}" srcId="{F61829CD-F038-419F-ABF2-C3E2FBAB9AC3}" destId="{5572A47C-0E4F-4047-88CA-F2606A07E393}" srcOrd="2" destOrd="0" parTransId="{BBDA5076-D71D-4052-A1C1-CA5046471657}" sibTransId="{21B3C794-94A8-48A6-B5D9-562B0F135D7B}"/>
    <dgm:cxn modelId="{B436A166-552B-4552-B944-D34C5DC4A7CE}" type="presOf" srcId="{5572A47C-0E4F-4047-88CA-F2606A07E393}" destId="{CF4F9ECA-9247-4119-B0DB-5A2663EF9198}" srcOrd="0" destOrd="0" presId="urn:microsoft.com/office/officeart/2018/2/layout/IconLabelList"/>
    <dgm:cxn modelId="{4279356B-5631-4C06-B159-34516A8D0CA3}" type="presOf" srcId="{B5A0560A-19C3-4436-B85D-F0F6034AA936}" destId="{69F39FF8-A1E2-4D01-9B21-FAB4A2ACBEFB}" srcOrd="0" destOrd="0" presId="urn:microsoft.com/office/officeart/2018/2/layout/IconLabelList"/>
    <dgm:cxn modelId="{F6FCC754-A38F-4D42-9AEB-EF9AE21CF2FB}" type="presOf" srcId="{F61829CD-F038-419F-ABF2-C3E2FBAB9AC3}" destId="{EFD1B05C-27F4-4E4A-A4E9-B1E534E12305}" srcOrd="0" destOrd="0" presId="urn:microsoft.com/office/officeart/2018/2/layout/IconLabelList"/>
    <dgm:cxn modelId="{83B11CE4-E512-4800-9385-4E2147FE9C08}" type="presOf" srcId="{C4F0B69D-5EF8-4D8B-A74A-39C270121D23}" destId="{94DAED5B-E900-4569-8B13-C7712BF8AB35}" srcOrd="0" destOrd="0" presId="urn:microsoft.com/office/officeart/2018/2/layout/IconLabelList"/>
    <dgm:cxn modelId="{354C0DB2-86E0-46DE-81F2-EEEA198E0B5E}" type="presParOf" srcId="{EFD1B05C-27F4-4E4A-A4E9-B1E534E12305}" destId="{3F526B8A-84AF-44D8-9C35-07F8BEF9E652}" srcOrd="0" destOrd="0" presId="urn:microsoft.com/office/officeart/2018/2/layout/IconLabelList"/>
    <dgm:cxn modelId="{7C4834EA-EB44-46FA-98C1-1A1A6D21FF0F}" type="presParOf" srcId="{3F526B8A-84AF-44D8-9C35-07F8BEF9E652}" destId="{76146191-2505-4FA3-9FC2-00231C0310F6}" srcOrd="0" destOrd="0" presId="urn:microsoft.com/office/officeart/2018/2/layout/IconLabelList"/>
    <dgm:cxn modelId="{9C9C5BCB-F129-4303-97F3-CB427182C14E}" type="presParOf" srcId="{3F526B8A-84AF-44D8-9C35-07F8BEF9E652}" destId="{40822AF2-9F60-405E-8BBE-37889E2FFB08}" srcOrd="1" destOrd="0" presId="urn:microsoft.com/office/officeart/2018/2/layout/IconLabelList"/>
    <dgm:cxn modelId="{760A07BC-CD66-42A4-A034-98A128556925}" type="presParOf" srcId="{3F526B8A-84AF-44D8-9C35-07F8BEF9E652}" destId="{94DAED5B-E900-4569-8B13-C7712BF8AB35}" srcOrd="2" destOrd="0" presId="urn:microsoft.com/office/officeart/2018/2/layout/IconLabelList"/>
    <dgm:cxn modelId="{3F666624-D415-4219-B381-11A8F4521C8A}" type="presParOf" srcId="{EFD1B05C-27F4-4E4A-A4E9-B1E534E12305}" destId="{88DDBC8C-A968-4E32-811A-9716F2FA5DEE}" srcOrd="1" destOrd="0" presId="urn:microsoft.com/office/officeart/2018/2/layout/IconLabelList"/>
    <dgm:cxn modelId="{EDF83E2C-67DD-48F1-9773-FBF6CE14EA91}" type="presParOf" srcId="{EFD1B05C-27F4-4E4A-A4E9-B1E534E12305}" destId="{20CEE465-A848-40BA-B40B-0ECBB8E75D2B}" srcOrd="2" destOrd="0" presId="urn:microsoft.com/office/officeart/2018/2/layout/IconLabelList"/>
    <dgm:cxn modelId="{9DACD518-3885-4685-9D12-344AF335AA4E}" type="presParOf" srcId="{20CEE465-A848-40BA-B40B-0ECBB8E75D2B}" destId="{40FD85C4-5787-469C-9D91-8D4289C93420}" srcOrd="0" destOrd="0" presId="urn:microsoft.com/office/officeart/2018/2/layout/IconLabelList"/>
    <dgm:cxn modelId="{F4D7BD94-EFC7-4CE0-A251-30E40576F145}" type="presParOf" srcId="{20CEE465-A848-40BA-B40B-0ECBB8E75D2B}" destId="{6A128428-7300-43B0-B9D1-7717C7EA5C66}" srcOrd="1" destOrd="0" presId="urn:microsoft.com/office/officeart/2018/2/layout/IconLabelList"/>
    <dgm:cxn modelId="{863E9AAB-9B6F-4BF2-904A-5C06FC3B4913}" type="presParOf" srcId="{20CEE465-A848-40BA-B40B-0ECBB8E75D2B}" destId="{69F39FF8-A1E2-4D01-9B21-FAB4A2ACBEFB}" srcOrd="2" destOrd="0" presId="urn:microsoft.com/office/officeart/2018/2/layout/IconLabelList"/>
    <dgm:cxn modelId="{7F8F44DB-3D6B-4106-BABD-DB9EADADD636}" type="presParOf" srcId="{EFD1B05C-27F4-4E4A-A4E9-B1E534E12305}" destId="{DE53DDEB-AD11-4F79-96CD-8DF33973FAF7}" srcOrd="3" destOrd="0" presId="urn:microsoft.com/office/officeart/2018/2/layout/IconLabelList"/>
    <dgm:cxn modelId="{8F0BE5A9-9188-47FA-9B6E-DECA565B52DF}" type="presParOf" srcId="{EFD1B05C-27F4-4E4A-A4E9-B1E534E12305}" destId="{79C80F61-8CAD-4B0A-8009-8952C4DB2CBF}" srcOrd="4" destOrd="0" presId="urn:microsoft.com/office/officeart/2018/2/layout/IconLabelList"/>
    <dgm:cxn modelId="{DA2450D2-C0D5-430E-BE5B-AF8FABCB792E}" type="presParOf" srcId="{79C80F61-8CAD-4B0A-8009-8952C4DB2CBF}" destId="{EADA62A6-B9F0-40A2-BA5E-B7AEDEEE4E4B}" srcOrd="0" destOrd="0" presId="urn:microsoft.com/office/officeart/2018/2/layout/IconLabelList"/>
    <dgm:cxn modelId="{D4398337-F70E-44F4-B274-502D5596E6C3}" type="presParOf" srcId="{79C80F61-8CAD-4B0A-8009-8952C4DB2CBF}" destId="{7CF9C303-1F65-4FF1-88BB-F8B574A561E5}" srcOrd="1" destOrd="0" presId="urn:microsoft.com/office/officeart/2018/2/layout/IconLabelList"/>
    <dgm:cxn modelId="{1F31D58C-0939-425A-99CD-416324C644CC}" type="presParOf" srcId="{79C80F61-8CAD-4B0A-8009-8952C4DB2CBF}" destId="{CF4F9ECA-9247-4119-B0DB-5A2663EF919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1829CD-F038-419F-ABF2-C3E2FBAB9AC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F0B69D-5EF8-4D8B-A74A-39C270121D23}">
      <dgm:prSet/>
      <dgm:spPr/>
      <dgm:t>
        <a:bodyPr/>
        <a:lstStyle/>
        <a:p>
          <a:r>
            <a:rPr lang="en-US" dirty="0"/>
            <a:t>Use </a:t>
          </a:r>
          <a:r>
            <a:rPr lang="en-US" b="1" dirty="0"/>
            <a:t>participatory</a:t>
          </a:r>
          <a:r>
            <a:rPr lang="en-US" dirty="0"/>
            <a:t>, hands-on learning methods</a:t>
          </a:r>
          <a:r>
            <a:rPr lang="sk-SK" dirty="0"/>
            <a:t> +</a:t>
          </a:r>
        </a:p>
        <a:p>
          <a:r>
            <a:rPr lang="sk-SK" b="1" dirty="0" err="1"/>
            <a:t>interactive</a:t>
          </a:r>
          <a:r>
            <a:rPr lang="sk-SK" b="1" dirty="0"/>
            <a:t> </a:t>
          </a:r>
          <a:r>
            <a:rPr lang="sk-SK" b="1" dirty="0" err="1"/>
            <a:t>intervention</a:t>
          </a:r>
          <a:endParaRPr lang="en-US" b="1" dirty="0"/>
        </a:p>
      </dgm:t>
    </dgm:pt>
    <dgm:pt modelId="{0B7D3858-360A-456D-B901-8140C1A5BBD6}" type="parTrans" cxnId="{9868B232-4B84-4EF3-B2A4-C0685AFE09EB}">
      <dgm:prSet/>
      <dgm:spPr/>
      <dgm:t>
        <a:bodyPr/>
        <a:lstStyle/>
        <a:p>
          <a:endParaRPr lang="en-US"/>
        </a:p>
      </dgm:t>
    </dgm:pt>
    <dgm:pt modelId="{749B74AB-01A0-4025-9EB1-0C2808EEC3AF}" type="sibTrans" cxnId="{9868B232-4B84-4EF3-B2A4-C0685AFE09EB}">
      <dgm:prSet/>
      <dgm:spPr/>
      <dgm:t>
        <a:bodyPr/>
        <a:lstStyle/>
        <a:p>
          <a:endParaRPr lang="en-US"/>
        </a:p>
      </dgm:t>
    </dgm:pt>
    <dgm:pt modelId="{B5A0560A-19C3-4436-B85D-F0F6034AA936}">
      <dgm:prSet/>
      <dgm:spPr/>
      <dgm:t>
        <a:bodyPr/>
        <a:lstStyle/>
        <a:p>
          <a:r>
            <a:rPr lang="en-US" dirty="0"/>
            <a:t>Focus on relevance — connect digital tools to </a:t>
          </a:r>
          <a:r>
            <a:rPr lang="en-US" b="1" dirty="0"/>
            <a:t>personal interests </a:t>
          </a:r>
          <a:r>
            <a:rPr lang="en-US" dirty="0"/>
            <a:t>and </a:t>
          </a:r>
          <a:r>
            <a:rPr lang="en-US" b="1" dirty="0"/>
            <a:t>daily needs</a:t>
          </a:r>
        </a:p>
      </dgm:t>
    </dgm:pt>
    <dgm:pt modelId="{342A7033-D3DD-49A7-89F2-C50CFBA1EDFB}" type="parTrans" cxnId="{59755612-CDBE-443A-9F5E-27A062A5B0BE}">
      <dgm:prSet/>
      <dgm:spPr/>
      <dgm:t>
        <a:bodyPr/>
        <a:lstStyle/>
        <a:p>
          <a:endParaRPr lang="en-US"/>
        </a:p>
      </dgm:t>
    </dgm:pt>
    <dgm:pt modelId="{AB40686E-9EC5-4CB5-B345-15ED27DD9422}" type="sibTrans" cxnId="{59755612-CDBE-443A-9F5E-27A062A5B0BE}">
      <dgm:prSet/>
      <dgm:spPr/>
      <dgm:t>
        <a:bodyPr/>
        <a:lstStyle/>
        <a:p>
          <a:endParaRPr lang="en-US"/>
        </a:p>
      </dgm:t>
    </dgm:pt>
    <dgm:pt modelId="{5572A47C-0E4F-4047-88CA-F2606A07E393}">
      <dgm:prSet/>
      <dgm:spPr/>
      <dgm:t>
        <a:bodyPr/>
        <a:lstStyle/>
        <a:p>
          <a:r>
            <a:rPr lang="en-US" dirty="0"/>
            <a:t>Encourage </a:t>
          </a:r>
          <a:r>
            <a:rPr lang="en-US" b="1" dirty="0"/>
            <a:t>peer and intergenerational </a:t>
          </a:r>
          <a:r>
            <a:rPr lang="en-US" dirty="0"/>
            <a:t>learning</a:t>
          </a:r>
          <a:endParaRPr lang="en-US" b="1" dirty="0"/>
        </a:p>
      </dgm:t>
    </dgm:pt>
    <dgm:pt modelId="{BBDA5076-D71D-4052-A1C1-CA5046471657}" type="parTrans" cxnId="{5F425E5F-D6BC-4174-9F89-3456E32FEDB5}">
      <dgm:prSet/>
      <dgm:spPr/>
      <dgm:t>
        <a:bodyPr/>
        <a:lstStyle/>
        <a:p>
          <a:endParaRPr lang="cs-CZ"/>
        </a:p>
      </dgm:t>
    </dgm:pt>
    <dgm:pt modelId="{21B3C794-94A8-48A6-B5D9-562B0F135D7B}" type="sibTrans" cxnId="{5F425E5F-D6BC-4174-9F89-3456E32FEDB5}">
      <dgm:prSet/>
      <dgm:spPr/>
      <dgm:t>
        <a:bodyPr/>
        <a:lstStyle/>
        <a:p>
          <a:endParaRPr lang="cs-CZ"/>
        </a:p>
      </dgm:t>
    </dgm:pt>
    <dgm:pt modelId="{200EC242-C8E7-4EC5-BEFF-7C787B44EE20}">
      <dgm:prSet/>
      <dgm:spPr/>
      <dgm:t>
        <a:bodyPr/>
        <a:lstStyle/>
        <a:p>
          <a:r>
            <a:rPr lang="en-US" dirty="0"/>
            <a:t>Foster </a:t>
          </a:r>
          <a:r>
            <a:rPr lang="en-US" b="1" dirty="0"/>
            <a:t>safe </a:t>
          </a:r>
          <a:r>
            <a:rPr lang="en-US" b="0" dirty="0"/>
            <a:t>and </a:t>
          </a:r>
          <a:r>
            <a:rPr lang="en-US" b="1" dirty="0"/>
            <a:t>supportive learning environments</a:t>
          </a:r>
        </a:p>
      </dgm:t>
    </dgm:pt>
    <dgm:pt modelId="{BF5C5043-9314-48F7-A0D9-3C94F3D6FFA5}" type="parTrans" cxnId="{89C0862B-82EA-4A6C-B05D-F4C40791A3F9}">
      <dgm:prSet/>
      <dgm:spPr/>
      <dgm:t>
        <a:bodyPr/>
        <a:lstStyle/>
        <a:p>
          <a:endParaRPr lang="cs-CZ"/>
        </a:p>
      </dgm:t>
    </dgm:pt>
    <dgm:pt modelId="{0774B66C-3604-4B67-AB5D-91307FE781A2}" type="sibTrans" cxnId="{89C0862B-82EA-4A6C-B05D-F4C40791A3F9}">
      <dgm:prSet/>
      <dgm:spPr/>
      <dgm:t>
        <a:bodyPr/>
        <a:lstStyle/>
        <a:p>
          <a:endParaRPr lang="cs-CZ"/>
        </a:p>
      </dgm:t>
    </dgm:pt>
    <dgm:pt modelId="{696A7494-7413-4ACD-8A2E-B78A43AACDFD}" type="pres">
      <dgm:prSet presAssocID="{F61829CD-F038-419F-ABF2-C3E2FBAB9A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BD72577-5BB1-4DA3-AFAC-EAF4BB7608A2}" type="pres">
      <dgm:prSet presAssocID="{C4F0B69D-5EF8-4D8B-A74A-39C270121D23}" presName="hierRoot1" presStyleCnt="0"/>
      <dgm:spPr/>
    </dgm:pt>
    <dgm:pt modelId="{054F6137-53E2-44DE-8C9E-83F7C65F4BDF}" type="pres">
      <dgm:prSet presAssocID="{C4F0B69D-5EF8-4D8B-A74A-39C270121D23}" presName="composite" presStyleCnt="0"/>
      <dgm:spPr/>
    </dgm:pt>
    <dgm:pt modelId="{F9A159D9-D80B-4B8D-B9F6-D447194D482D}" type="pres">
      <dgm:prSet presAssocID="{C4F0B69D-5EF8-4D8B-A74A-39C270121D23}" presName="background" presStyleLbl="node0" presStyleIdx="0" presStyleCnt="4"/>
      <dgm:spPr/>
    </dgm:pt>
    <dgm:pt modelId="{B583BC72-9225-4AB2-AD64-BD0129A8F0E1}" type="pres">
      <dgm:prSet presAssocID="{C4F0B69D-5EF8-4D8B-A74A-39C270121D23}" presName="text" presStyleLbl="fgAcc0" presStyleIdx="0" presStyleCnt="4">
        <dgm:presLayoutVars>
          <dgm:chPref val="3"/>
        </dgm:presLayoutVars>
      </dgm:prSet>
      <dgm:spPr/>
    </dgm:pt>
    <dgm:pt modelId="{F7B1C19C-3861-4CB5-A196-BAEE4EA48959}" type="pres">
      <dgm:prSet presAssocID="{C4F0B69D-5EF8-4D8B-A74A-39C270121D23}" presName="hierChild2" presStyleCnt="0"/>
      <dgm:spPr/>
    </dgm:pt>
    <dgm:pt modelId="{ACEB0E52-E6BD-471A-ADC6-866D4C98E229}" type="pres">
      <dgm:prSet presAssocID="{B5A0560A-19C3-4436-B85D-F0F6034AA936}" presName="hierRoot1" presStyleCnt="0"/>
      <dgm:spPr/>
    </dgm:pt>
    <dgm:pt modelId="{DDE49198-1E54-4F3A-B096-82E7659DFA8C}" type="pres">
      <dgm:prSet presAssocID="{B5A0560A-19C3-4436-B85D-F0F6034AA936}" presName="composite" presStyleCnt="0"/>
      <dgm:spPr/>
    </dgm:pt>
    <dgm:pt modelId="{2A7757C0-88DD-4E26-A580-4382C9DCBA53}" type="pres">
      <dgm:prSet presAssocID="{B5A0560A-19C3-4436-B85D-F0F6034AA936}" presName="background" presStyleLbl="node0" presStyleIdx="1" presStyleCnt="4"/>
      <dgm:spPr/>
    </dgm:pt>
    <dgm:pt modelId="{73A907FE-A6D4-496E-AC5F-B3485274AFD0}" type="pres">
      <dgm:prSet presAssocID="{B5A0560A-19C3-4436-B85D-F0F6034AA936}" presName="text" presStyleLbl="fgAcc0" presStyleIdx="1" presStyleCnt="4">
        <dgm:presLayoutVars>
          <dgm:chPref val="3"/>
        </dgm:presLayoutVars>
      </dgm:prSet>
      <dgm:spPr/>
    </dgm:pt>
    <dgm:pt modelId="{7FF04898-6A3B-454B-8DC6-CA62143FBABB}" type="pres">
      <dgm:prSet presAssocID="{B5A0560A-19C3-4436-B85D-F0F6034AA936}" presName="hierChild2" presStyleCnt="0"/>
      <dgm:spPr/>
    </dgm:pt>
    <dgm:pt modelId="{CF13A863-7B94-4FD8-9AD5-33957FDF31E0}" type="pres">
      <dgm:prSet presAssocID="{5572A47C-0E4F-4047-88CA-F2606A07E393}" presName="hierRoot1" presStyleCnt="0"/>
      <dgm:spPr/>
    </dgm:pt>
    <dgm:pt modelId="{7DC3A1A6-3A58-43EB-890D-F702979F616C}" type="pres">
      <dgm:prSet presAssocID="{5572A47C-0E4F-4047-88CA-F2606A07E393}" presName="composite" presStyleCnt="0"/>
      <dgm:spPr/>
    </dgm:pt>
    <dgm:pt modelId="{496CFC72-58CC-4B75-A75E-4E6D8ED0D4D7}" type="pres">
      <dgm:prSet presAssocID="{5572A47C-0E4F-4047-88CA-F2606A07E393}" presName="background" presStyleLbl="node0" presStyleIdx="2" presStyleCnt="4"/>
      <dgm:spPr/>
    </dgm:pt>
    <dgm:pt modelId="{E4FD620D-A3A2-4FF7-AD1E-064DDA185E73}" type="pres">
      <dgm:prSet presAssocID="{5572A47C-0E4F-4047-88CA-F2606A07E393}" presName="text" presStyleLbl="fgAcc0" presStyleIdx="2" presStyleCnt="4">
        <dgm:presLayoutVars>
          <dgm:chPref val="3"/>
        </dgm:presLayoutVars>
      </dgm:prSet>
      <dgm:spPr/>
    </dgm:pt>
    <dgm:pt modelId="{540341E8-C485-4AD7-A4FB-8A8BA596A5D3}" type="pres">
      <dgm:prSet presAssocID="{5572A47C-0E4F-4047-88CA-F2606A07E393}" presName="hierChild2" presStyleCnt="0"/>
      <dgm:spPr/>
    </dgm:pt>
    <dgm:pt modelId="{38231D31-3C20-4EB2-8D66-72DE6738F332}" type="pres">
      <dgm:prSet presAssocID="{200EC242-C8E7-4EC5-BEFF-7C787B44EE20}" presName="hierRoot1" presStyleCnt="0"/>
      <dgm:spPr/>
    </dgm:pt>
    <dgm:pt modelId="{0B440333-2223-4932-A0FD-00509372D528}" type="pres">
      <dgm:prSet presAssocID="{200EC242-C8E7-4EC5-BEFF-7C787B44EE20}" presName="composite" presStyleCnt="0"/>
      <dgm:spPr/>
    </dgm:pt>
    <dgm:pt modelId="{C5E102F0-49C5-43BC-81ED-5DD743B9C259}" type="pres">
      <dgm:prSet presAssocID="{200EC242-C8E7-4EC5-BEFF-7C787B44EE20}" presName="background" presStyleLbl="node0" presStyleIdx="3" presStyleCnt="4"/>
      <dgm:spPr/>
    </dgm:pt>
    <dgm:pt modelId="{452ED030-9C54-43A7-83B5-C7F7A0B09794}" type="pres">
      <dgm:prSet presAssocID="{200EC242-C8E7-4EC5-BEFF-7C787B44EE20}" presName="text" presStyleLbl="fgAcc0" presStyleIdx="3" presStyleCnt="4">
        <dgm:presLayoutVars>
          <dgm:chPref val="3"/>
        </dgm:presLayoutVars>
      </dgm:prSet>
      <dgm:spPr/>
    </dgm:pt>
    <dgm:pt modelId="{7316CCFD-B938-46BA-AED3-3C19CEBC56C7}" type="pres">
      <dgm:prSet presAssocID="{200EC242-C8E7-4EC5-BEFF-7C787B44EE20}" presName="hierChild2" presStyleCnt="0"/>
      <dgm:spPr/>
    </dgm:pt>
  </dgm:ptLst>
  <dgm:cxnLst>
    <dgm:cxn modelId="{59755612-CDBE-443A-9F5E-27A062A5B0BE}" srcId="{F61829CD-F038-419F-ABF2-C3E2FBAB9AC3}" destId="{B5A0560A-19C3-4436-B85D-F0F6034AA936}" srcOrd="1" destOrd="0" parTransId="{342A7033-D3DD-49A7-89F2-C50CFBA1EDFB}" sibTransId="{AB40686E-9EC5-4CB5-B345-15ED27DD9422}"/>
    <dgm:cxn modelId="{89C0862B-82EA-4A6C-B05D-F4C40791A3F9}" srcId="{F61829CD-F038-419F-ABF2-C3E2FBAB9AC3}" destId="{200EC242-C8E7-4EC5-BEFF-7C787B44EE20}" srcOrd="3" destOrd="0" parTransId="{BF5C5043-9314-48F7-A0D9-3C94F3D6FFA5}" sibTransId="{0774B66C-3604-4B67-AB5D-91307FE781A2}"/>
    <dgm:cxn modelId="{9868B232-4B84-4EF3-B2A4-C0685AFE09EB}" srcId="{F61829CD-F038-419F-ABF2-C3E2FBAB9AC3}" destId="{C4F0B69D-5EF8-4D8B-A74A-39C270121D23}" srcOrd="0" destOrd="0" parTransId="{0B7D3858-360A-456D-B901-8140C1A5BBD6}" sibTransId="{749B74AB-01A0-4025-9EB1-0C2808EEC3AF}"/>
    <dgm:cxn modelId="{5F425E5F-D6BC-4174-9F89-3456E32FEDB5}" srcId="{F61829CD-F038-419F-ABF2-C3E2FBAB9AC3}" destId="{5572A47C-0E4F-4047-88CA-F2606A07E393}" srcOrd="2" destOrd="0" parTransId="{BBDA5076-D71D-4052-A1C1-CA5046471657}" sibTransId="{21B3C794-94A8-48A6-B5D9-562B0F135D7B}"/>
    <dgm:cxn modelId="{179F0A90-9C7B-4FBB-A4A7-741BEDC019C8}" type="presOf" srcId="{C4F0B69D-5EF8-4D8B-A74A-39C270121D23}" destId="{B583BC72-9225-4AB2-AD64-BD0129A8F0E1}" srcOrd="0" destOrd="0" presId="urn:microsoft.com/office/officeart/2005/8/layout/hierarchy1"/>
    <dgm:cxn modelId="{22187EA0-A048-4DCA-AFB0-475431527F37}" type="presOf" srcId="{5572A47C-0E4F-4047-88CA-F2606A07E393}" destId="{E4FD620D-A3A2-4FF7-AD1E-064DDA185E73}" srcOrd="0" destOrd="0" presId="urn:microsoft.com/office/officeart/2005/8/layout/hierarchy1"/>
    <dgm:cxn modelId="{A1DCB0A8-B466-48B3-A403-A02BC0F95A88}" type="presOf" srcId="{F61829CD-F038-419F-ABF2-C3E2FBAB9AC3}" destId="{696A7494-7413-4ACD-8A2E-B78A43AACDFD}" srcOrd="0" destOrd="0" presId="urn:microsoft.com/office/officeart/2005/8/layout/hierarchy1"/>
    <dgm:cxn modelId="{068569DE-8967-4C36-89C3-31DDAC5E63E1}" type="presOf" srcId="{B5A0560A-19C3-4436-B85D-F0F6034AA936}" destId="{73A907FE-A6D4-496E-AC5F-B3485274AFD0}" srcOrd="0" destOrd="0" presId="urn:microsoft.com/office/officeart/2005/8/layout/hierarchy1"/>
    <dgm:cxn modelId="{94E390EE-B9A7-4680-A499-C5F2E48D81DA}" type="presOf" srcId="{200EC242-C8E7-4EC5-BEFF-7C787B44EE20}" destId="{452ED030-9C54-43A7-83B5-C7F7A0B09794}" srcOrd="0" destOrd="0" presId="urn:microsoft.com/office/officeart/2005/8/layout/hierarchy1"/>
    <dgm:cxn modelId="{E4D4A04D-DE51-4328-B835-170E6B41EB62}" type="presParOf" srcId="{696A7494-7413-4ACD-8A2E-B78A43AACDFD}" destId="{4BD72577-5BB1-4DA3-AFAC-EAF4BB7608A2}" srcOrd="0" destOrd="0" presId="urn:microsoft.com/office/officeart/2005/8/layout/hierarchy1"/>
    <dgm:cxn modelId="{D7B999DC-7C59-412F-A2D6-F8623B6FF483}" type="presParOf" srcId="{4BD72577-5BB1-4DA3-AFAC-EAF4BB7608A2}" destId="{054F6137-53E2-44DE-8C9E-83F7C65F4BDF}" srcOrd="0" destOrd="0" presId="urn:microsoft.com/office/officeart/2005/8/layout/hierarchy1"/>
    <dgm:cxn modelId="{37BA667E-30A0-4F0A-815F-CBD60C646713}" type="presParOf" srcId="{054F6137-53E2-44DE-8C9E-83F7C65F4BDF}" destId="{F9A159D9-D80B-4B8D-B9F6-D447194D482D}" srcOrd="0" destOrd="0" presId="urn:microsoft.com/office/officeart/2005/8/layout/hierarchy1"/>
    <dgm:cxn modelId="{061C65E0-914C-4BA4-8372-0B3982F617BA}" type="presParOf" srcId="{054F6137-53E2-44DE-8C9E-83F7C65F4BDF}" destId="{B583BC72-9225-4AB2-AD64-BD0129A8F0E1}" srcOrd="1" destOrd="0" presId="urn:microsoft.com/office/officeart/2005/8/layout/hierarchy1"/>
    <dgm:cxn modelId="{9348BFEF-CEA3-4431-9405-CABF2D616435}" type="presParOf" srcId="{4BD72577-5BB1-4DA3-AFAC-EAF4BB7608A2}" destId="{F7B1C19C-3861-4CB5-A196-BAEE4EA48959}" srcOrd="1" destOrd="0" presId="urn:microsoft.com/office/officeart/2005/8/layout/hierarchy1"/>
    <dgm:cxn modelId="{12B91E19-5354-4E7D-B9AA-3C53766B824E}" type="presParOf" srcId="{696A7494-7413-4ACD-8A2E-B78A43AACDFD}" destId="{ACEB0E52-E6BD-471A-ADC6-866D4C98E229}" srcOrd="1" destOrd="0" presId="urn:microsoft.com/office/officeart/2005/8/layout/hierarchy1"/>
    <dgm:cxn modelId="{FAA51824-6CED-4A43-AF98-D1325FC437D0}" type="presParOf" srcId="{ACEB0E52-E6BD-471A-ADC6-866D4C98E229}" destId="{DDE49198-1E54-4F3A-B096-82E7659DFA8C}" srcOrd="0" destOrd="0" presId="urn:microsoft.com/office/officeart/2005/8/layout/hierarchy1"/>
    <dgm:cxn modelId="{353DDB40-B6A2-42E2-9A51-46E334D5182D}" type="presParOf" srcId="{DDE49198-1E54-4F3A-B096-82E7659DFA8C}" destId="{2A7757C0-88DD-4E26-A580-4382C9DCBA53}" srcOrd="0" destOrd="0" presId="urn:microsoft.com/office/officeart/2005/8/layout/hierarchy1"/>
    <dgm:cxn modelId="{65555A45-A6A1-4E97-B43C-E44720FFBD19}" type="presParOf" srcId="{DDE49198-1E54-4F3A-B096-82E7659DFA8C}" destId="{73A907FE-A6D4-496E-AC5F-B3485274AFD0}" srcOrd="1" destOrd="0" presId="urn:microsoft.com/office/officeart/2005/8/layout/hierarchy1"/>
    <dgm:cxn modelId="{7F9A0007-1EE2-446A-8BE1-0E92A0CA7F0D}" type="presParOf" srcId="{ACEB0E52-E6BD-471A-ADC6-866D4C98E229}" destId="{7FF04898-6A3B-454B-8DC6-CA62143FBABB}" srcOrd="1" destOrd="0" presId="urn:microsoft.com/office/officeart/2005/8/layout/hierarchy1"/>
    <dgm:cxn modelId="{663C4711-3A4D-49EF-BCDF-F28FA01F3945}" type="presParOf" srcId="{696A7494-7413-4ACD-8A2E-B78A43AACDFD}" destId="{CF13A863-7B94-4FD8-9AD5-33957FDF31E0}" srcOrd="2" destOrd="0" presId="urn:microsoft.com/office/officeart/2005/8/layout/hierarchy1"/>
    <dgm:cxn modelId="{FC8860E4-167A-4CCF-A4B6-026308FD5D43}" type="presParOf" srcId="{CF13A863-7B94-4FD8-9AD5-33957FDF31E0}" destId="{7DC3A1A6-3A58-43EB-890D-F702979F616C}" srcOrd="0" destOrd="0" presId="urn:microsoft.com/office/officeart/2005/8/layout/hierarchy1"/>
    <dgm:cxn modelId="{7AAEDAB5-4F76-436C-8A76-A4E0CC122B2C}" type="presParOf" srcId="{7DC3A1A6-3A58-43EB-890D-F702979F616C}" destId="{496CFC72-58CC-4B75-A75E-4E6D8ED0D4D7}" srcOrd="0" destOrd="0" presId="urn:microsoft.com/office/officeart/2005/8/layout/hierarchy1"/>
    <dgm:cxn modelId="{FB1CEB97-D6BF-4CF4-B1A1-F7A092D43A51}" type="presParOf" srcId="{7DC3A1A6-3A58-43EB-890D-F702979F616C}" destId="{E4FD620D-A3A2-4FF7-AD1E-064DDA185E73}" srcOrd="1" destOrd="0" presId="urn:microsoft.com/office/officeart/2005/8/layout/hierarchy1"/>
    <dgm:cxn modelId="{C66491D3-67B4-476C-BAB1-926DCA0C2E10}" type="presParOf" srcId="{CF13A863-7B94-4FD8-9AD5-33957FDF31E0}" destId="{540341E8-C485-4AD7-A4FB-8A8BA596A5D3}" srcOrd="1" destOrd="0" presId="urn:microsoft.com/office/officeart/2005/8/layout/hierarchy1"/>
    <dgm:cxn modelId="{D8B22547-F7E5-4564-9B38-5CD4325B26DF}" type="presParOf" srcId="{696A7494-7413-4ACD-8A2E-B78A43AACDFD}" destId="{38231D31-3C20-4EB2-8D66-72DE6738F332}" srcOrd="3" destOrd="0" presId="urn:microsoft.com/office/officeart/2005/8/layout/hierarchy1"/>
    <dgm:cxn modelId="{494B3F70-CE51-44B2-993B-37EFAE3251BD}" type="presParOf" srcId="{38231D31-3C20-4EB2-8D66-72DE6738F332}" destId="{0B440333-2223-4932-A0FD-00509372D528}" srcOrd="0" destOrd="0" presId="urn:microsoft.com/office/officeart/2005/8/layout/hierarchy1"/>
    <dgm:cxn modelId="{61A8B920-DB11-4EAE-9CF4-84C9E9C8FA23}" type="presParOf" srcId="{0B440333-2223-4932-A0FD-00509372D528}" destId="{C5E102F0-49C5-43BC-81ED-5DD743B9C259}" srcOrd="0" destOrd="0" presId="urn:microsoft.com/office/officeart/2005/8/layout/hierarchy1"/>
    <dgm:cxn modelId="{24413909-97F1-42D9-83AC-62039A1E1504}" type="presParOf" srcId="{0B440333-2223-4932-A0FD-00509372D528}" destId="{452ED030-9C54-43A7-83B5-C7F7A0B09794}" srcOrd="1" destOrd="0" presId="urn:microsoft.com/office/officeart/2005/8/layout/hierarchy1"/>
    <dgm:cxn modelId="{61A5102E-C248-4F39-B4CE-B1E55127298F}" type="presParOf" srcId="{38231D31-3C20-4EB2-8D66-72DE6738F332}" destId="{7316CCFD-B938-46BA-AED3-3C19CEBC56C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1829CD-F038-419F-ABF2-C3E2FBAB9AC3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F0B69D-5EF8-4D8B-A74A-39C270121D23}">
      <dgm:prSet/>
      <dgm:spPr/>
      <dgm:t>
        <a:bodyPr/>
        <a:lstStyle/>
        <a:p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Learner-centred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design: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build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from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learners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’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goals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and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contexts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(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health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family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contact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civic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info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)</a:t>
          </a:r>
          <a:endParaRPr lang="en-US" b="1" dirty="0"/>
        </a:p>
      </dgm:t>
    </dgm:pt>
    <dgm:pt modelId="{0B7D3858-360A-456D-B901-8140C1A5BBD6}" type="parTrans" cxnId="{9868B232-4B84-4EF3-B2A4-C0685AFE09EB}">
      <dgm:prSet/>
      <dgm:spPr/>
      <dgm:t>
        <a:bodyPr/>
        <a:lstStyle/>
        <a:p>
          <a:endParaRPr lang="en-US"/>
        </a:p>
      </dgm:t>
    </dgm:pt>
    <dgm:pt modelId="{749B74AB-01A0-4025-9EB1-0C2808EEC3AF}" type="sibTrans" cxnId="{9868B232-4B84-4EF3-B2A4-C0685AFE09EB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B5A0560A-19C3-4436-B85D-F0F6034AA936}">
      <dgm:prSet/>
      <dgm:spPr/>
      <dgm:t>
        <a:bodyPr/>
        <a:lstStyle/>
        <a:p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Trusted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supportive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learning </a:t>
          </a:r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environments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</a:t>
          </a:r>
        </a:p>
        <a:p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‘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warm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experts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’ (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family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/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friends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)</a:t>
          </a:r>
          <a:endParaRPr lang="en-US" b="1" dirty="0"/>
        </a:p>
      </dgm:t>
    </dgm:pt>
    <dgm:pt modelId="{342A7033-D3DD-49A7-89F2-C50CFBA1EDFB}" type="parTrans" cxnId="{59755612-CDBE-443A-9F5E-27A062A5B0BE}">
      <dgm:prSet/>
      <dgm:spPr/>
      <dgm:t>
        <a:bodyPr/>
        <a:lstStyle/>
        <a:p>
          <a:endParaRPr lang="en-US"/>
        </a:p>
      </dgm:t>
    </dgm:pt>
    <dgm:pt modelId="{AB40686E-9EC5-4CB5-B345-15ED27DD9422}" type="sibTrans" cxnId="{59755612-CDBE-443A-9F5E-27A062A5B0BE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5572A47C-0E4F-4047-88CA-F2606A07E393}">
      <dgm:prSet/>
      <dgm:spPr/>
      <dgm:t>
        <a:bodyPr/>
        <a:lstStyle/>
        <a:p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Hands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-on, </a:t>
          </a:r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scaffolded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practice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small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steps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real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tasks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(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e.g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.,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verifying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a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news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post)</a:t>
          </a:r>
          <a:endParaRPr lang="en-US" b="1" dirty="0"/>
        </a:p>
      </dgm:t>
    </dgm:pt>
    <dgm:pt modelId="{BBDA5076-D71D-4052-A1C1-CA5046471657}" type="parTrans" cxnId="{5F425E5F-D6BC-4174-9F89-3456E32FEDB5}">
      <dgm:prSet/>
      <dgm:spPr/>
      <dgm:t>
        <a:bodyPr/>
        <a:lstStyle/>
        <a:p>
          <a:endParaRPr lang="cs-CZ"/>
        </a:p>
      </dgm:t>
    </dgm:pt>
    <dgm:pt modelId="{21B3C794-94A8-48A6-B5D9-562B0F135D7B}" type="sibTrans" cxnId="{5F425E5F-D6BC-4174-9F89-3456E32FEDB5}">
      <dgm:prSet phldrT="3"/>
      <dgm:spPr/>
      <dgm:t>
        <a:bodyPr/>
        <a:lstStyle/>
        <a:p>
          <a:r>
            <a:rPr lang="cs-CZ"/>
            <a:t>3</a:t>
          </a:r>
        </a:p>
      </dgm:t>
    </dgm:pt>
    <dgm:pt modelId="{200EC242-C8E7-4EC5-BEFF-7C787B44EE20}">
      <dgm:prSet/>
      <dgm:spPr/>
      <dgm:t>
        <a:bodyPr/>
        <a:lstStyle/>
        <a:p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Sustained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support &amp; </a:t>
          </a:r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local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partnerships</a:t>
          </a:r>
          <a:r>
            <a:rPr lang="cs-CZ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single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workshops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follow</a:t>
          </a:r>
          <a:r>
            <a:rPr lang="cs-CZ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-up support</a:t>
          </a:r>
          <a:endParaRPr lang="en-US" b="1" dirty="0"/>
        </a:p>
      </dgm:t>
    </dgm:pt>
    <dgm:pt modelId="{BF5C5043-9314-48F7-A0D9-3C94F3D6FFA5}" type="parTrans" cxnId="{89C0862B-82EA-4A6C-B05D-F4C40791A3F9}">
      <dgm:prSet/>
      <dgm:spPr/>
      <dgm:t>
        <a:bodyPr/>
        <a:lstStyle/>
        <a:p>
          <a:endParaRPr lang="cs-CZ"/>
        </a:p>
      </dgm:t>
    </dgm:pt>
    <dgm:pt modelId="{0774B66C-3604-4B67-AB5D-91307FE781A2}" type="sibTrans" cxnId="{89C0862B-82EA-4A6C-B05D-F4C40791A3F9}">
      <dgm:prSet phldrT="4"/>
      <dgm:spPr/>
      <dgm:t>
        <a:bodyPr/>
        <a:lstStyle/>
        <a:p>
          <a:r>
            <a:rPr lang="cs-CZ"/>
            <a:t>4</a:t>
          </a:r>
        </a:p>
      </dgm:t>
    </dgm:pt>
    <dgm:pt modelId="{4C7F6C94-EFDC-41E1-A8E2-B069A284FC96}" type="pres">
      <dgm:prSet presAssocID="{F61829CD-F038-419F-ABF2-C3E2FBAB9AC3}" presName="Name0" presStyleCnt="0">
        <dgm:presLayoutVars>
          <dgm:animLvl val="lvl"/>
          <dgm:resizeHandles val="exact"/>
        </dgm:presLayoutVars>
      </dgm:prSet>
      <dgm:spPr/>
    </dgm:pt>
    <dgm:pt modelId="{8C73D8D3-3873-45F5-9A38-1FBA65653E9A}" type="pres">
      <dgm:prSet presAssocID="{C4F0B69D-5EF8-4D8B-A74A-39C270121D23}" presName="compositeNode" presStyleCnt="0">
        <dgm:presLayoutVars>
          <dgm:bulletEnabled val="1"/>
        </dgm:presLayoutVars>
      </dgm:prSet>
      <dgm:spPr/>
    </dgm:pt>
    <dgm:pt modelId="{DD9FCDF3-A8C4-4421-9D98-3657A30A6A8E}" type="pres">
      <dgm:prSet presAssocID="{C4F0B69D-5EF8-4D8B-A74A-39C270121D23}" presName="bgRect" presStyleLbl="bgAccFollowNode1" presStyleIdx="0" presStyleCnt="4"/>
      <dgm:spPr/>
    </dgm:pt>
    <dgm:pt modelId="{7D56086F-6CEE-4801-A1BF-BB91409B0EC3}" type="pres">
      <dgm:prSet presAssocID="{749B74AB-01A0-4025-9EB1-0C2808EEC3AF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4F21C3A4-36BB-4FF3-8F17-75CEEB942038}" type="pres">
      <dgm:prSet presAssocID="{C4F0B69D-5EF8-4D8B-A74A-39C270121D23}" presName="bottomLine" presStyleLbl="alignNode1" presStyleIdx="1" presStyleCnt="8">
        <dgm:presLayoutVars/>
      </dgm:prSet>
      <dgm:spPr/>
    </dgm:pt>
    <dgm:pt modelId="{A31B659F-42FB-4495-8D59-DFF4A92F47B7}" type="pres">
      <dgm:prSet presAssocID="{C4F0B69D-5EF8-4D8B-A74A-39C270121D23}" presName="nodeText" presStyleLbl="bgAccFollowNode1" presStyleIdx="0" presStyleCnt="4">
        <dgm:presLayoutVars>
          <dgm:bulletEnabled val="1"/>
        </dgm:presLayoutVars>
      </dgm:prSet>
      <dgm:spPr/>
    </dgm:pt>
    <dgm:pt modelId="{30D5A302-12B6-43AA-AF50-5AAD5D8D151F}" type="pres">
      <dgm:prSet presAssocID="{749B74AB-01A0-4025-9EB1-0C2808EEC3AF}" presName="sibTrans" presStyleCnt="0"/>
      <dgm:spPr/>
    </dgm:pt>
    <dgm:pt modelId="{3503E0B9-1F08-4FE1-8A8D-1D7F136C4D94}" type="pres">
      <dgm:prSet presAssocID="{B5A0560A-19C3-4436-B85D-F0F6034AA936}" presName="compositeNode" presStyleCnt="0">
        <dgm:presLayoutVars>
          <dgm:bulletEnabled val="1"/>
        </dgm:presLayoutVars>
      </dgm:prSet>
      <dgm:spPr/>
    </dgm:pt>
    <dgm:pt modelId="{C5BF8D56-3A09-49EF-AC2F-275E3ECC6447}" type="pres">
      <dgm:prSet presAssocID="{B5A0560A-19C3-4436-B85D-F0F6034AA936}" presName="bgRect" presStyleLbl="bgAccFollowNode1" presStyleIdx="1" presStyleCnt="4"/>
      <dgm:spPr/>
    </dgm:pt>
    <dgm:pt modelId="{6C554CE0-5859-45C3-9350-FBA8BE358951}" type="pres">
      <dgm:prSet presAssocID="{AB40686E-9EC5-4CB5-B345-15ED27DD9422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411331DD-D3ED-4D3C-95E4-C69FED80D01B}" type="pres">
      <dgm:prSet presAssocID="{B5A0560A-19C3-4436-B85D-F0F6034AA936}" presName="bottomLine" presStyleLbl="alignNode1" presStyleIdx="3" presStyleCnt="8">
        <dgm:presLayoutVars/>
      </dgm:prSet>
      <dgm:spPr/>
    </dgm:pt>
    <dgm:pt modelId="{40F34FA7-C4B5-4BA6-8A4A-4A11B1971C6F}" type="pres">
      <dgm:prSet presAssocID="{B5A0560A-19C3-4436-B85D-F0F6034AA936}" presName="nodeText" presStyleLbl="bgAccFollowNode1" presStyleIdx="1" presStyleCnt="4">
        <dgm:presLayoutVars>
          <dgm:bulletEnabled val="1"/>
        </dgm:presLayoutVars>
      </dgm:prSet>
      <dgm:spPr/>
    </dgm:pt>
    <dgm:pt modelId="{8698D418-1BC4-411E-9438-DAF3F0B29B82}" type="pres">
      <dgm:prSet presAssocID="{AB40686E-9EC5-4CB5-B345-15ED27DD9422}" presName="sibTrans" presStyleCnt="0"/>
      <dgm:spPr/>
    </dgm:pt>
    <dgm:pt modelId="{951A3CF6-46A4-4D1A-9E73-13607F35F7AC}" type="pres">
      <dgm:prSet presAssocID="{5572A47C-0E4F-4047-88CA-F2606A07E393}" presName="compositeNode" presStyleCnt="0">
        <dgm:presLayoutVars>
          <dgm:bulletEnabled val="1"/>
        </dgm:presLayoutVars>
      </dgm:prSet>
      <dgm:spPr/>
    </dgm:pt>
    <dgm:pt modelId="{79A04228-29E3-4C53-A2AB-535ED96DDE25}" type="pres">
      <dgm:prSet presAssocID="{5572A47C-0E4F-4047-88CA-F2606A07E393}" presName="bgRect" presStyleLbl="bgAccFollowNode1" presStyleIdx="2" presStyleCnt="4"/>
      <dgm:spPr/>
    </dgm:pt>
    <dgm:pt modelId="{BB227193-24FB-4E57-BAB0-7F22224C235E}" type="pres">
      <dgm:prSet presAssocID="{21B3C794-94A8-48A6-B5D9-562B0F135D7B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1BFC36AB-40D7-49AF-9527-57AB8305932E}" type="pres">
      <dgm:prSet presAssocID="{5572A47C-0E4F-4047-88CA-F2606A07E393}" presName="bottomLine" presStyleLbl="alignNode1" presStyleIdx="5" presStyleCnt="8">
        <dgm:presLayoutVars/>
      </dgm:prSet>
      <dgm:spPr/>
    </dgm:pt>
    <dgm:pt modelId="{C480EACD-4CC1-4121-8D20-4B651064FFB2}" type="pres">
      <dgm:prSet presAssocID="{5572A47C-0E4F-4047-88CA-F2606A07E393}" presName="nodeText" presStyleLbl="bgAccFollowNode1" presStyleIdx="2" presStyleCnt="4">
        <dgm:presLayoutVars>
          <dgm:bulletEnabled val="1"/>
        </dgm:presLayoutVars>
      </dgm:prSet>
      <dgm:spPr/>
    </dgm:pt>
    <dgm:pt modelId="{3EBA690F-E9DA-4A96-90AA-73FD38F8317B}" type="pres">
      <dgm:prSet presAssocID="{21B3C794-94A8-48A6-B5D9-562B0F135D7B}" presName="sibTrans" presStyleCnt="0"/>
      <dgm:spPr/>
    </dgm:pt>
    <dgm:pt modelId="{EE8599CB-F24F-4167-995F-8D654BA8B89A}" type="pres">
      <dgm:prSet presAssocID="{200EC242-C8E7-4EC5-BEFF-7C787B44EE20}" presName="compositeNode" presStyleCnt="0">
        <dgm:presLayoutVars>
          <dgm:bulletEnabled val="1"/>
        </dgm:presLayoutVars>
      </dgm:prSet>
      <dgm:spPr/>
    </dgm:pt>
    <dgm:pt modelId="{6BCE1299-F376-4BA3-A9F2-FF82910220E6}" type="pres">
      <dgm:prSet presAssocID="{200EC242-C8E7-4EC5-BEFF-7C787B44EE20}" presName="bgRect" presStyleLbl="bgAccFollowNode1" presStyleIdx="3" presStyleCnt="4"/>
      <dgm:spPr/>
    </dgm:pt>
    <dgm:pt modelId="{EC282C89-33D4-41F3-84BA-EC64A6BB6463}" type="pres">
      <dgm:prSet presAssocID="{0774B66C-3604-4B67-AB5D-91307FE781A2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63978B8D-3B47-4CB6-8206-1547D5862917}" type="pres">
      <dgm:prSet presAssocID="{200EC242-C8E7-4EC5-BEFF-7C787B44EE20}" presName="bottomLine" presStyleLbl="alignNode1" presStyleIdx="7" presStyleCnt="8">
        <dgm:presLayoutVars/>
      </dgm:prSet>
      <dgm:spPr/>
    </dgm:pt>
    <dgm:pt modelId="{5FC0A697-14EA-4104-85CE-6BC7815264AE}" type="pres">
      <dgm:prSet presAssocID="{200EC242-C8E7-4EC5-BEFF-7C787B44EE20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59755612-CDBE-443A-9F5E-27A062A5B0BE}" srcId="{F61829CD-F038-419F-ABF2-C3E2FBAB9AC3}" destId="{B5A0560A-19C3-4436-B85D-F0F6034AA936}" srcOrd="1" destOrd="0" parTransId="{342A7033-D3DD-49A7-89F2-C50CFBA1EDFB}" sibTransId="{AB40686E-9EC5-4CB5-B345-15ED27DD9422}"/>
    <dgm:cxn modelId="{89C0862B-82EA-4A6C-B05D-F4C40791A3F9}" srcId="{F61829CD-F038-419F-ABF2-C3E2FBAB9AC3}" destId="{200EC242-C8E7-4EC5-BEFF-7C787B44EE20}" srcOrd="3" destOrd="0" parTransId="{BF5C5043-9314-48F7-A0D9-3C94F3D6FFA5}" sibTransId="{0774B66C-3604-4B67-AB5D-91307FE781A2}"/>
    <dgm:cxn modelId="{9868B232-4B84-4EF3-B2A4-C0685AFE09EB}" srcId="{F61829CD-F038-419F-ABF2-C3E2FBAB9AC3}" destId="{C4F0B69D-5EF8-4D8B-A74A-39C270121D23}" srcOrd="0" destOrd="0" parTransId="{0B7D3858-360A-456D-B901-8140C1A5BBD6}" sibTransId="{749B74AB-01A0-4025-9EB1-0C2808EEC3AF}"/>
    <dgm:cxn modelId="{5800453D-10E7-46FA-B43C-0619AC5795AF}" type="presOf" srcId="{5572A47C-0E4F-4047-88CA-F2606A07E393}" destId="{C480EACD-4CC1-4121-8D20-4B651064FFB2}" srcOrd="1" destOrd="0" presId="urn:microsoft.com/office/officeart/2016/7/layout/BasicLinearProcessNumbered"/>
    <dgm:cxn modelId="{EEDFFF5E-9C1E-4FCF-8D75-D3D640639360}" type="presOf" srcId="{21B3C794-94A8-48A6-B5D9-562B0F135D7B}" destId="{BB227193-24FB-4E57-BAB0-7F22224C235E}" srcOrd="0" destOrd="0" presId="urn:microsoft.com/office/officeart/2016/7/layout/BasicLinearProcessNumbered"/>
    <dgm:cxn modelId="{5F425E5F-D6BC-4174-9F89-3456E32FEDB5}" srcId="{F61829CD-F038-419F-ABF2-C3E2FBAB9AC3}" destId="{5572A47C-0E4F-4047-88CA-F2606A07E393}" srcOrd="2" destOrd="0" parTransId="{BBDA5076-D71D-4052-A1C1-CA5046471657}" sibTransId="{21B3C794-94A8-48A6-B5D9-562B0F135D7B}"/>
    <dgm:cxn modelId="{6E66004F-DEA9-49AC-9035-A498629F740C}" type="presOf" srcId="{C4F0B69D-5EF8-4D8B-A74A-39C270121D23}" destId="{A31B659F-42FB-4495-8D59-DFF4A92F47B7}" srcOrd="1" destOrd="0" presId="urn:microsoft.com/office/officeart/2016/7/layout/BasicLinearProcessNumbered"/>
    <dgm:cxn modelId="{903F0654-B83F-4C6D-9567-CFCC716CD0E9}" type="presOf" srcId="{5572A47C-0E4F-4047-88CA-F2606A07E393}" destId="{79A04228-29E3-4C53-A2AB-535ED96DDE25}" srcOrd="0" destOrd="0" presId="urn:microsoft.com/office/officeart/2016/7/layout/BasicLinearProcessNumbered"/>
    <dgm:cxn modelId="{A4E1A674-211D-41CF-AF7D-D276D110C5BB}" type="presOf" srcId="{749B74AB-01A0-4025-9EB1-0C2808EEC3AF}" destId="{7D56086F-6CEE-4801-A1BF-BB91409B0EC3}" srcOrd="0" destOrd="0" presId="urn:microsoft.com/office/officeart/2016/7/layout/BasicLinearProcessNumbered"/>
    <dgm:cxn modelId="{931B8358-7C40-4027-906D-E920146F42A9}" type="presOf" srcId="{0774B66C-3604-4B67-AB5D-91307FE781A2}" destId="{EC282C89-33D4-41F3-84BA-EC64A6BB6463}" srcOrd="0" destOrd="0" presId="urn:microsoft.com/office/officeart/2016/7/layout/BasicLinearProcessNumbered"/>
    <dgm:cxn modelId="{F6A97994-616C-4E44-A241-DB0C51B831AF}" type="presOf" srcId="{C4F0B69D-5EF8-4D8B-A74A-39C270121D23}" destId="{DD9FCDF3-A8C4-4421-9D98-3657A30A6A8E}" srcOrd="0" destOrd="0" presId="urn:microsoft.com/office/officeart/2016/7/layout/BasicLinearProcessNumbered"/>
    <dgm:cxn modelId="{FBA277A2-ED62-45E2-AA04-DCA0C7976658}" type="presOf" srcId="{200EC242-C8E7-4EC5-BEFF-7C787B44EE20}" destId="{6BCE1299-F376-4BA3-A9F2-FF82910220E6}" srcOrd="0" destOrd="0" presId="urn:microsoft.com/office/officeart/2016/7/layout/BasicLinearProcessNumbered"/>
    <dgm:cxn modelId="{5AD8D8D0-9D12-4D2F-B82A-364881D69371}" type="presOf" srcId="{200EC242-C8E7-4EC5-BEFF-7C787B44EE20}" destId="{5FC0A697-14EA-4104-85CE-6BC7815264AE}" srcOrd="1" destOrd="0" presId="urn:microsoft.com/office/officeart/2016/7/layout/BasicLinearProcessNumbered"/>
    <dgm:cxn modelId="{D8AFD6D2-0C85-414B-AF6A-F6BE02E06C15}" type="presOf" srcId="{B5A0560A-19C3-4436-B85D-F0F6034AA936}" destId="{C5BF8D56-3A09-49EF-AC2F-275E3ECC6447}" srcOrd="0" destOrd="0" presId="urn:microsoft.com/office/officeart/2016/7/layout/BasicLinearProcessNumbered"/>
    <dgm:cxn modelId="{0ECC53D8-4114-4A90-8DC7-A4DD85D7F15F}" type="presOf" srcId="{F61829CD-F038-419F-ABF2-C3E2FBAB9AC3}" destId="{4C7F6C94-EFDC-41E1-A8E2-B069A284FC96}" srcOrd="0" destOrd="0" presId="urn:microsoft.com/office/officeart/2016/7/layout/BasicLinearProcessNumbered"/>
    <dgm:cxn modelId="{D27663E0-6A5E-46D9-8C37-DAA30F2B8520}" type="presOf" srcId="{B5A0560A-19C3-4436-B85D-F0F6034AA936}" destId="{40F34FA7-C4B5-4BA6-8A4A-4A11B1971C6F}" srcOrd="1" destOrd="0" presId="urn:microsoft.com/office/officeart/2016/7/layout/BasicLinearProcessNumbered"/>
    <dgm:cxn modelId="{527390FD-2078-4A75-9AD7-60C8547AEA4E}" type="presOf" srcId="{AB40686E-9EC5-4CB5-B345-15ED27DD9422}" destId="{6C554CE0-5859-45C3-9350-FBA8BE358951}" srcOrd="0" destOrd="0" presId="urn:microsoft.com/office/officeart/2016/7/layout/BasicLinearProcessNumbered"/>
    <dgm:cxn modelId="{8102B3C6-85A5-4882-8F65-78AF7AB88173}" type="presParOf" srcId="{4C7F6C94-EFDC-41E1-A8E2-B069A284FC96}" destId="{8C73D8D3-3873-45F5-9A38-1FBA65653E9A}" srcOrd="0" destOrd="0" presId="urn:microsoft.com/office/officeart/2016/7/layout/BasicLinearProcessNumbered"/>
    <dgm:cxn modelId="{FFA435D3-6BE5-4B2C-B236-5F4D840CD262}" type="presParOf" srcId="{8C73D8D3-3873-45F5-9A38-1FBA65653E9A}" destId="{DD9FCDF3-A8C4-4421-9D98-3657A30A6A8E}" srcOrd="0" destOrd="0" presId="urn:microsoft.com/office/officeart/2016/7/layout/BasicLinearProcessNumbered"/>
    <dgm:cxn modelId="{24B6456E-C8B0-4850-A6C8-6A473CE4DDE5}" type="presParOf" srcId="{8C73D8D3-3873-45F5-9A38-1FBA65653E9A}" destId="{7D56086F-6CEE-4801-A1BF-BB91409B0EC3}" srcOrd="1" destOrd="0" presId="urn:microsoft.com/office/officeart/2016/7/layout/BasicLinearProcessNumbered"/>
    <dgm:cxn modelId="{72244F08-64CA-4966-9C14-6297B5574B44}" type="presParOf" srcId="{8C73D8D3-3873-45F5-9A38-1FBA65653E9A}" destId="{4F21C3A4-36BB-4FF3-8F17-75CEEB942038}" srcOrd="2" destOrd="0" presId="urn:microsoft.com/office/officeart/2016/7/layout/BasicLinearProcessNumbered"/>
    <dgm:cxn modelId="{5518AE1B-624D-4418-AF75-153D935D3E4C}" type="presParOf" srcId="{8C73D8D3-3873-45F5-9A38-1FBA65653E9A}" destId="{A31B659F-42FB-4495-8D59-DFF4A92F47B7}" srcOrd="3" destOrd="0" presId="urn:microsoft.com/office/officeart/2016/7/layout/BasicLinearProcessNumbered"/>
    <dgm:cxn modelId="{AFF8CA1B-AAC4-4FB0-8B8A-88BCD329DFDC}" type="presParOf" srcId="{4C7F6C94-EFDC-41E1-A8E2-B069A284FC96}" destId="{30D5A302-12B6-43AA-AF50-5AAD5D8D151F}" srcOrd="1" destOrd="0" presId="urn:microsoft.com/office/officeart/2016/7/layout/BasicLinearProcessNumbered"/>
    <dgm:cxn modelId="{09BD3D9D-882B-4801-87D1-FC04AF0A48EB}" type="presParOf" srcId="{4C7F6C94-EFDC-41E1-A8E2-B069A284FC96}" destId="{3503E0B9-1F08-4FE1-8A8D-1D7F136C4D94}" srcOrd="2" destOrd="0" presId="urn:microsoft.com/office/officeart/2016/7/layout/BasicLinearProcessNumbered"/>
    <dgm:cxn modelId="{0E729EFA-F3BC-44D1-BF54-6F98FA45BC6E}" type="presParOf" srcId="{3503E0B9-1F08-4FE1-8A8D-1D7F136C4D94}" destId="{C5BF8D56-3A09-49EF-AC2F-275E3ECC6447}" srcOrd="0" destOrd="0" presId="urn:microsoft.com/office/officeart/2016/7/layout/BasicLinearProcessNumbered"/>
    <dgm:cxn modelId="{56CC3C17-28BE-40BF-A53A-4C09F0E57F0F}" type="presParOf" srcId="{3503E0B9-1F08-4FE1-8A8D-1D7F136C4D94}" destId="{6C554CE0-5859-45C3-9350-FBA8BE358951}" srcOrd="1" destOrd="0" presId="urn:microsoft.com/office/officeart/2016/7/layout/BasicLinearProcessNumbered"/>
    <dgm:cxn modelId="{9A781101-2EDD-4A24-BCC9-2438689C7CB8}" type="presParOf" srcId="{3503E0B9-1F08-4FE1-8A8D-1D7F136C4D94}" destId="{411331DD-D3ED-4D3C-95E4-C69FED80D01B}" srcOrd="2" destOrd="0" presId="urn:microsoft.com/office/officeart/2016/7/layout/BasicLinearProcessNumbered"/>
    <dgm:cxn modelId="{DDE842A7-B582-4746-A3C6-28384345620E}" type="presParOf" srcId="{3503E0B9-1F08-4FE1-8A8D-1D7F136C4D94}" destId="{40F34FA7-C4B5-4BA6-8A4A-4A11B1971C6F}" srcOrd="3" destOrd="0" presId="urn:microsoft.com/office/officeart/2016/7/layout/BasicLinearProcessNumbered"/>
    <dgm:cxn modelId="{A294CFAE-8C26-4E47-80E2-368700FB35F1}" type="presParOf" srcId="{4C7F6C94-EFDC-41E1-A8E2-B069A284FC96}" destId="{8698D418-1BC4-411E-9438-DAF3F0B29B82}" srcOrd="3" destOrd="0" presId="urn:microsoft.com/office/officeart/2016/7/layout/BasicLinearProcessNumbered"/>
    <dgm:cxn modelId="{FEA32B58-E3E8-45FE-B311-88CBF54A07B9}" type="presParOf" srcId="{4C7F6C94-EFDC-41E1-A8E2-B069A284FC96}" destId="{951A3CF6-46A4-4D1A-9E73-13607F35F7AC}" srcOrd="4" destOrd="0" presId="urn:microsoft.com/office/officeart/2016/7/layout/BasicLinearProcessNumbered"/>
    <dgm:cxn modelId="{4ABDC1E0-9412-4E36-89B1-4B05B207D49A}" type="presParOf" srcId="{951A3CF6-46A4-4D1A-9E73-13607F35F7AC}" destId="{79A04228-29E3-4C53-A2AB-535ED96DDE25}" srcOrd="0" destOrd="0" presId="urn:microsoft.com/office/officeart/2016/7/layout/BasicLinearProcessNumbered"/>
    <dgm:cxn modelId="{7163D749-E604-40AA-AC6F-AAEF89889EF8}" type="presParOf" srcId="{951A3CF6-46A4-4D1A-9E73-13607F35F7AC}" destId="{BB227193-24FB-4E57-BAB0-7F22224C235E}" srcOrd="1" destOrd="0" presId="urn:microsoft.com/office/officeart/2016/7/layout/BasicLinearProcessNumbered"/>
    <dgm:cxn modelId="{C9058316-4C42-4D4F-B799-376FF5B8E38F}" type="presParOf" srcId="{951A3CF6-46A4-4D1A-9E73-13607F35F7AC}" destId="{1BFC36AB-40D7-49AF-9527-57AB8305932E}" srcOrd="2" destOrd="0" presId="urn:microsoft.com/office/officeart/2016/7/layout/BasicLinearProcessNumbered"/>
    <dgm:cxn modelId="{EA21FEFD-E64E-48BB-852B-5DC9CF13B23C}" type="presParOf" srcId="{951A3CF6-46A4-4D1A-9E73-13607F35F7AC}" destId="{C480EACD-4CC1-4121-8D20-4B651064FFB2}" srcOrd="3" destOrd="0" presId="urn:microsoft.com/office/officeart/2016/7/layout/BasicLinearProcessNumbered"/>
    <dgm:cxn modelId="{FE5B7E8F-02B6-41AD-83F5-CAC0519A148D}" type="presParOf" srcId="{4C7F6C94-EFDC-41E1-A8E2-B069A284FC96}" destId="{3EBA690F-E9DA-4A96-90AA-73FD38F8317B}" srcOrd="5" destOrd="0" presId="urn:microsoft.com/office/officeart/2016/7/layout/BasicLinearProcessNumbered"/>
    <dgm:cxn modelId="{9670B3CE-3473-4E5B-BB7A-C60D7E62ED75}" type="presParOf" srcId="{4C7F6C94-EFDC-41E1-A8E2-B069A284FC96}" destId="{EE8599CB-F24F-4167-995F-8D654BA8B89A}" srcOrd="6" destOrd="0" presId="urn:microsoft.com/office/officeart/2016/7/layout/BasicLinearProcessNumbered"/>
    <dgm:cxn modelId="{580F8812-FF34-4016-9AC2-773F984F5ED7}" type="presParOf" srcId="{EE8599CB-F24F-4167-995F-8D654BA8B89A}" destId="{6BCE1299-F376-4BA3-A9F2-FF82910220E6}" srcOrd="0" destOrd="0" presId="urn:microsoft.com/office/officeart/2016/7/layout/BasicLinearProcessNumbered"/>
    <dgm:cxn modelId="{06E5B7E0-888B-447A-9203-3F25780D65F6}" type="presParOf" srcId="{EE8599CB-F24F-4167-995F-8D654BA8B89A}" destId="{EC282C89-33D4-41F3-84BA-EC64A6BB6463}" srcOrd="1" destOrd="0" presId="urn:microsoft.com/office/officeart/2016/7/layout/BasicLinearProcessNumbered"/>
    <dgm:cxn modelId="{3AB15DE0-1F32-4BFF-949F-7660C3B201F6}" type="presParOf" srcId="{EE8599CB-F24F-4167-995F-8D654BA8B89A}" destId="{63978B8D-3B47-4CB6-8206-1547D5862917}" srcOrd="2" destOrd="0" presId="urn:microsoft.com/office/officeart/2016/7/layout/BasicLinearProcessNumbered"/>
    <dgm:cxn modelId="{F7A54249-577B-4370-902D-9E787D3EC7B4}" type="presParOf" srcId="{EE8599CB-F24F-4167-995F-8D654BA8B89A}" destId="{5FC0A697-14EA-4104-85CE-6BC7815264AE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ED8EA7-B27D-4A74-8BDE-AD88DAB066BC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DBD314F-FE3B-4E4C-B95B-F967D532E91C}">
      <dgm:prSet custT="1"/>
      <dgm:spPr/>
      <dgm:t>
        <a:bodyPr/>
        <a:lstStyle/>
        <a:p>
          <a:r>
            <a:rPr lang="en-US" sz="2400" b="1" dirty="0"/>
            <a:t>less access to digital devices</a:t>
          </a:r>
          <a:endParaRPr lang="en-US" sz="2400" dirty="0"/>
        </a:p>
      </dgm:t>
    </dgm:pt>
    <dgm:pt modelId="{60526FE9-C4CC-4B55-AEE7-ED7F34BE0A50}" type="parTrans" cxnId="{4A57BEF2-86DA-4A6C-BDA0-9DF3D30A52A8}">
      <dgm:prSet/>
      <dgm:spPr/>
      <dgm:t>
        <a:bodyPr/>
        <a:lstStyle/>
        <a:p>
          <a:endParaRPr lang="en-US"/>
        </a:p>
      </dgm:t>
    </dgm:pt>
    <dgm:pt modelId="{76EA8166-FC65-4132-B952-CF59C329D653}" type="sibTrans" cxnId="{4A57BEF2-86DA-4A6C-BDA0-9DF3D30A52A8}">
      <dgm:prSet/>
      <dgm:spPr/>
      <dgm:t>
        <a:bodyPr/>
        <a:lstStyle/>
        <a:p>
          <a:endParaRPr lang="en-US"/>
        </a:p>
      </dgm:t>
    </dgm:pt>
    <dgm:pt modelId="{C7CEBF3B-10E1-45CB-BF83-DDF41C0BEC03}">
      <dgm:prSet custT="1"/>
      <dgm:spPr/>
      <dgm:t>
        <a:bodyPr/>
        <a:lstStyle/>
        <a:p>
          <a:r>
            <a:rPr lang="en-US" sz="2500" b="1" dirty="0"/>
            <a:t>lower levels of digital literacy </a:t>
          </a:r>
          <a:endParaRPr lang="en-US" sz="2500" dirty="0"/>
        </a:p>
      </dgm:t>
    </dgm:pt>
    <dgm:pt modelId="{FEBF3CCF-7304-4DEB-A9E3-8A9130E6E1CD}" type="parTrans" cxnId="{F1C53B4F-6BC3-4AF6-81AC-1845DAFB4AFF}">
      <dgm:prSet/>
      <dgm:spPr/>
      <dgm:t>
        <a:bodyPr/>
        <a:lstStyle/>
        <a:p>
          <a:endParaRPr lang="en-US"/>
        </a:p>
      </dgm:t>
    </dgm:pt>
    <dgm:pt modelId="{5396B434-A634-4F50-97F2-A2115B65BC07}" type="sibTrans" cxnId="{F1C53B4F-6BC3-4AF6-81AC-1845DAFB4AFF}">
      <dgm:prSet/>
      <dgm:spPr/>
      <dgm:t>
        <a:bodyPr/>
        <a:lstStyle/>
        <a:p>
          <a:endParaRPr lang="en-US"/>
        </a:p>
      </dgm:t>
    </dgm:pt>
    <dgm:pt modelId="{DD4296F5-43F5-40C4-B107-5680B401A5CC}">
      <dgm:prSet/>
      <dgm:spPr/>
      <dgm:t>
        <a:bodyPr/>
        <a:lstStyle/>
        <a:p>
          <a:r>
            <a:rPr lang="en-US" dirty="0"/>
            <a:t>lack of benefit from the </a:t>
          </a:r>
          <a:r>
            <a:rPr lang="en-US" b="1" dirty="0"/>
            <a:t>informational, promotional, or educational functions of the media</a:t>
          </a:r>
          <a:endParaRPr lang="en-US" dirty="0"/>
        </a:p>
      </dgm:t>
    </dgm:pt>
    <dgm:pt modelId="{ACF09090-D24C-4C04-A159-842C8F129B7B}" type="parTrans" cxnId="{2AAD18E5-F5FC-4BE7-A4A7-0DC26E2C8632}">
      <dgm:prSet/>
      <dgm:spPr/>
      <dgm:t>
        <a:bodyPr/>
        <a:lstStyle/>
        <a:p>
          <a:endParaRPr lang="en-US"/>
        </a:p>
      </dgm:t>
    </dgm:pt>
    <dgm:pt modelId="{13DF8289-3039-474E-B869-7D315E450C9B}" type="sibTrans" cxnId="{2AAD18E5-F5FC-4BE7-A4A7-0DC26E2C8632}">
      <dgm:prSet/>
      <dgm:spPr/>
      <dgm:t>
        <a:bodyPr/>
        <a:lstStyle/>
        <a:p>
          <a:endParaRPr lang="en-US"/>
        </a:p>
      </dgm:t>
    </dgm:pt>
    <dgm:pt modelId="{A0DF71D4-DDBE-4150-A0BA-DA049D791A5B}">
      <dgm:prSet custT="1"/>
      <dgm:spPr/>
      <dgm:t>
        <a:bodyPr/>
        <a:lstStyle/>
        <a:p>
          <a:r>
            <a:rPr lang="sk-SK" sz="2500" dirty="0" err="1"/>
            <a:t>negative</a:t>
          </a:r>
          <a:r>
            <a:rPr lang="sk-SK" sz="2500" dirty="0"/>
            <a:t> </a:t>
          </a:r>
          <a:r>
            <a:rPr lang="en-US" sz="2500" dirty="0"/>
            <a:t>related to education and personal development</a:t>
          </a:r>
        </a:p>
      </dgm:t>
    </dgm:pt>
    <dgm:pt modelId="{4B97C148-7DC6-47E5-B817-CF6F6B7AE667}" type="parTrans" cxnId="{D355AB98-E49C-485A-A535-4DF1B93961E6}">
      <dgm:prSet/>
      <dgm:spPr/>
      <dgm:t>
        <a:bodyPr/>
        <a:lstStyle/>
        <a:p>
          <a:endParaRPr lang="en-US"/>
        </a:p>
      </dgm:t>
    </dgm:pt>
    <dgm:pt modelId="{EC7D45D0-664E-4BE5-B2AB-2A593A0C2C88}" type="sibTrans" cxnId="{D355AB98-E49C-485A-A535-4DF1B93961E6}">
      <dgm:prSet/>
      <dgm:spPr/>
      <dgm:t>
        <a:bodyPr/>
        <a:lstStyle/>
        <a:p>
          <a:endParaRPr lang="en-US"/>
        </a:p>
      </dgm:t>
    </dgm:pt>
    <dgm:pt modelId="{737C62C6-FBA2-4EDB-B26E-64C25F8E3AF4}">
      <dgm:prSet custT="1"/>
      <dgm:spPr/>
      <dgm:t>
        <a:bodyPr/>
        <a:lstStyle/>
        <a:p>
          <a:r>
            <a:rPr lang="en-US" sz="2400" b="1" dirty="0"/>
            <a:t>exclusion from public and social life</a:t>
          </a:r>
        </a:p>
      </dgm:t>
    </dgm:pt>
    <dgm:pt modelId="{EAF20AE2-E831-498D-8233-824EEC32C6FA}" type="parTrans" cxnId="{34AC25F2-856F-4940-A9D8-6B6D14BECEE7}">
      <dgm:prSet/>
      <dgm:spPr/>
      <dgm:t>
        <a:bodyPr/>
        <a:lstStyle/>
        <a:p>
          <a:endParaRPr lang="en-US"/>
        </a:p>
      </dgm:t>
    </dgm:pt>
    <dgm:pt modelId="{1978DE7B-D27E-4652-AF1E-979C0E8F6CC9}" type="sibTrans" cxnId="{34AC25F2-856F-4940-A9D8-6B6D14BECEE7}">
      <dgm:prSet/>
      <dgm:spPr/>
      <dgm:t>
        <a:bodyPr/>
        <a:lstStyle/>
        <a:p>
          <a:endParaRPr lang="en-US"/>
        </a:p>
      </dgm:t>
    </dgm:pt>
    <dgm:pt modelId="{139491B2-7976-4E06-8026-FF17CA324919}" type="pres">
      <dgm:prSet presAssocID="{A1ED8EA7-B27D-4A74-8BDE-AD88DAB066BC}" presName="cycle" presStyleCnt="0">
        <dgm:presLayoutVars>
          <dgm:dir/>
          <dgm:resizeHandles val="exact"/>
        </dgm:presLayoutVars>
      </dgm:prSet>
      <dgm:spPr/>
    </dgm:pt>
    <dgm:pt modelId="{2C17CD7D-02B4-4B7C-8A2B-05E12A52F75E}" type="pres">
      <dgm:prSet presAssocID="{2DBD314F-FE3B-4E4C-B95B-F967D532E91C}" presName="node" presStyleLbl="node1" presStyleIdx="0" presStyleCnt="5">
        <dgm:presLayoutVars>
          <dgm:bulletEnabled val="1"/>
        </dgm:presLayoutVars>
      </dgm:prSet>
      <dgm:spPr/>
    </dgm:pt>
    <dgm:pt modelId="{230A22E4-C88F-44E3-BE5E-8BF0FCD76367}" type="pres">
      <dgm:prSet presAssocID="{2DBD314F-FE3B-4E4C-B95B-F967D532E91C}" presName="spNode" presStyleCnt="0"/>
      <dgm:spPr/>
    </dgm:pt>
    <dgm:pt modelId="{26338FEF-A09C-49F7-90AB-B27BFDD700A4}" type="pres">
      <dgm:prSet presAssocID="{76EA8166-FC65-4132-B952-CF59C329D653}" presName="sibTrans" presStyleLbl="sibTrans1D1" presStyleIdx="0" presStyleCnt="5"/>
      <dgm:spPr/>
    </dgm:pt>
    <dgm:pt modelId="{AC335D89-2182-44F9-8353-F7C5A9C1527F}" type="pres">
      <dgm:prSet presAssocID="{C7CEBF3B-10E1-45CB-BF83-DDF41C0BEC03}" presName="node" presStyleLbl="node1" presStyleIdx="1" presStyleCnt="5">
        <dgm:presLayoutVars>
          <dgm:bulletEnabled val="1"/>
        </dgm:presLayoutVars>
      </dgm:prSet>
      <dgm:spPr/>
    </dgm:pt>
    <dgm:pt modelId="{099CF8A1-59DB-444F-86DC-9D2FCBE8DDC0}" type="pres">
      <dgm:prSet presAssocID="{C7CEBF3B-10E1-45CB-BF83-DDF41C0BEC03}" presName="spNode" presStyleCnt="0"/>
      <dgm:spPr/>
    </dgm:pt>
    <dgm:pt modelId="{D167E1C4-F67C-4AD6-87E5-1E0F69156EB1}" type="pres">
      <dgm:prSet presAssocID="{5396B434-A634-4F50-97F2-A2115B65BC07}" presName="sibTrans" presStyleLbl="sibTrans1D1" presStyleIdx="1" presStyleCnt="5"/>
      <dgm:spPr/>
    </dgm:pt>
    <dgm:pt modelId="{7E20ECB3-1209-44EB-9663-B33F52CE8A48}" type="pres">
      <dgm:prSet presAssocID="{DD4296F5-43F5-40C4-B107-5680B401A5CC}" presName="node" presStyleLbl="node1" presStyleIdx="2" presStyleCnt="5" custScaleX="129622" custScaleY="130392" custRadScaleRad="102218" custRadScaleInc="-21711">
        <dgm:presLayoutVars>
          <dgm:bulletEnabled val="1"/>
        </dgm:presLayoutVars>
      </dgm:prSet>
      <dgm:spPr/>
    </dgm:pt>
    <dgm:pt modelId="{5AA0E1A8-0FE5-4D37-B23E-0D3D842627F9}" type="pres">
      <dgm:prSet presAssocID="{DD4296F5-43F5-40C4-B107-5680B401A5CC}" presName="spNode" presStyleCnt="0"/>
      <dgm:spPr/>
    </dgm:pt>
    <dgm:pt modelId="{89238998-BB94-4428-9F1C-A1CA2F0F9FB3}" type="pres">
      <dgm:prSet presAssocID="{13DF8289-3039-474E-B869-7D315E450C9B}" presName="sibTrans" presStyleLbl="sibTrans1D1" presStyleIdx="2" presStyleCnt="5"/>
      <dgm:spPr/>
    </dgm:pt>
    <dgm:pt modelId="{B34BB589-D60E-46CD-9ABA-DBA1C464E2D5}" type="pres">
      <dgm:prSet presAssocID="{A0DF71D4-DDBE-4150-A0BA-DA049D791A5B}" presName="node" presStyleLbl="node1" presStyleIdx="3" presStyleCnt="5" custScaleX="130811" custScaleY="118156">
        <dgm:presLayoutVars>
          <dgm:bulletEnabled val="1"/>
        </dgm:presLayoutVars>
      </dgm:prSet>
      <dgm:spPr/>
    </dgm:pt>
    <dgm:pt modelId="{5BCA3E37-B688-42CE-95E8-9B7A7B3AD4C5}" type="pres">
      <dgm:prSet presAssocID="{A0DF71D4-DDBE-4150-A0BA-DA049D791A5B}" presName="spNode" presStyleCnt="0"/>
      <dgm:spPr/>
    </dgm:pt>
    <dgm:pt modelId="{E9A67479-8B8E-40CA-A683-1748900C831E}" type="pres">
      <dgm:prSet presAssocID="{EC7D45D0-664E-4BE5-B2AB-2A593A0C2C88}" presName="sibTrans" presStyleLbl="sibTrans1D1" presStyleIdx="3" presStyleCnt="5"/>
      <dgm:spPr/>
    </dgm:pt>
    <dgm:pt modelId="{87B68510-B9AD-414B-93C7-C41573AB665D}" type="pres">
      <dgm:prSet presAssocID="{737C62C6-FBA2-4EDB-B26E-64C25F8E3AF4}" presName="node" presStyleLbl="node1" presStyleIdx="4" presStyleCnt="5">
        <dgm:presLayoutVars>
          <dgm:bulletEnabled val="1"/>
        </dgm:presLayoutVars>
      </dgm:prSet>
      <dgm:spPr/>
    </dgm:pt>
    <dgm:pt modelId="{45833A4B-71A4-45C7-A562-CEA0479B9673}" type="pres">
      <dgm:prSet presAssocID="{737C62C6-FBA2-4EDB-B26E-64C25F8E3AF4}" presName="spNode" presStyleCnt="0"/>
      <dgm:spPr/>
    </dgm:pt>
    <dgm:pt modelId="{90CC9C61-A764-4BB1-80E1-D4F9EA298B63}" type="pres">
      <dgm:prSet presAssocID="{1978DE7B-D27E-4652-AF1E-979C0E8F6CC9}" presName="sibTrans" presStyleLbl="sibTrans1D1" presStyleIdx="4" presStyleCnt="5"/>
      <dgm:spPr/>
    </dgm:pt>
  </dgm:ptLst>
  <dgm:cxnLst>
    <dgm:cxn modelId="{7FA5480B-04A0-4E76-AF72-06FE87190FD1}" type="presOf" srcId="{A0DF71D4-DDBE-4150-A0BA-DA049D791A5B}" destId="{B34BB589-D60E-46CD-9ABA-DBA1C464E2D5}" srcOrd="0" destOrd="0" presId="urn:microsoft.com/office/officeart/2005/8/layout/cycle5"/>
    <dgm:cxn modelId="{5CF0921E-42FD-408E-A396-136E7B2EF049}" type="presOf" srcId="{DD4296F5-43F5-40C4-B107-5680B401A5CC}" destId="{7E20ECB3-1209-44EB-9663-B33F52CE8A48}" srcOrd="0" destOrd="0" presId="urn:microsoft.com/office/officeart/2005/8/layout/cycle5"/>
    <dgm:cxn modelId="{001C9021-A7A2-45A2-BBEC-880CE4EB861C}" type="presOf" srcId="{C7CEBF3B-10E1-45CB-BF83-DDF41C0BEC03}" destId="{AC335D89-2182-44F9-8353-F7C5A9C1527F}" srcOrd="0" destOrd="0" presId="urn:microsoft.com/office/officeart/2005/8/layout/cycle5"/>
    <dgm:cxn modelId="{44663625-FA33-4145-852F-6FD36F9CBB7D}" type="presOf" srcId="{EC7D45D0-664E-4BE5-B2AB-2A593A0C2C88}" destId="{E9A67479-8B8E-40CA-A683-1748900C831E}" srcOrd="0" destOrd="0" presId="urn:microsoft.com/office/officeart/2005/8/layout/cycle5"/>
    <dgm:cxn modelId="{6D0B5F27-0D32-491C-B0B8-AAAE792EBD09}" type="presOf" srcId="{76EA8166-FC65-4132-B952-CF59C329D653}" destId="{26338FEF-A09C-49F7-90AB-B27BFDD700A4}" srcOrd="0" destOrd="0" presId="urn:microsoft.com/office/officeart/2005/8/layout/cycle5"/>
    <dgm:cxn modelId="{CDD9902A-CD75-42E1-A415-B8BFE3837536}" type="presOf" srcId="{A1ED8EA7-B27D-4A74-8BDE-AD88DAB066BC}" destId="{139491B2-7976-4E06-8026-FF17CA324919}" srcOrd="0" destOrd="0" presId="urn:microsoft.com/office/officeart/2005/8/layout/cycle5"/>
    <dgm:cxn modelId="{8F119161-73AA-4582-B8EF-80FDCC44CF61}" type="presOf" srcId="{1978DE7B-D27E-4652-AF1E-979C0E8F6CC9}" destId="{90CC9C61-A764-4BB1-80E1-D4F9EA298B63}" srcOrd="0" destOrd="0" presId="urn:microsoft.com/office/officeart/2005/8/layout/cycle5"/>
    <dgm:cxn modelId="{F1C53B4F-6BC3-4AF6-81AC-1845DAFB4AFF}" srcId="{A1ED8EA7-B27D-4A74-8BDE-AD88DAB066BC}" destId="{C7CEBF3B-10E1-45CB-BF83-DDF41C0BEC03}" srcOrd="1" destOrd="0" parTransId="{FEBF3CCF-7304-4DEB-A9E3-8A9130E6E1CD}" sibTransId="{5396B434-A634-4F50-97F2-A2115B65BC07}"/>
    <dgm:cxn modelId="{377FA650-FFF4-4A47-BDC1-841FF5C212E2}" type="presOf" srcId="{2DBD314F-FE3B-4E4C-B95B-F967D532E91C}" destId="{2C17CD7D-02B4-4B7C-8A2B-05E12A52F75E}" srcOrd="0" destOrd="0" presId="urn:microsoft.com/office/officeart/2005/8/layout/cycle5"/>
    <dgm:cxn modelId="{2F23B571-629E-48C1-9699-12D3E07B7A15}" type="presOf" srcId="{5396B434-A634-4F50-97F2-A2115B65BC07}" destId="{D167E1C4-F67C-4AD6-87E5-1E0F69156EB1}" srcOrd="0" destOrd="0" presId="urn:microsoft.com/office/officeart/2005/8/layout/cycle5"/>
    <dgm:cxn modelId="{D355AB98-E49C-485A-A535-4DF1B93961E6}" srcId="{A1ED8EA7-B27D-4A74-8BDE-AD88DAB066BC}" destId="{A0DF71D4-DDBE-4150-A0BA-DA049D791A5B}" srcOrd="3" destOrd="0" parTransId="{4B97C148-7DC6-47E5-B817-CF6F6B7AE667}" sibTransId="{EC7D45D0-664E-4BE5-B2AB-2A593A0C2C88}"/>
    <dgm:cxn modelId="{A83A3AB8-091E-4EF2-9150-D7B5D1E32996}" type="presOf" srcId="{13DF8289-3039-474E-B869-7D315E450C9B}" destId="{89238998-BB94-4428-9F1C-A1CA2F0F9FB3}" srcOrd="0" destOrd="0" presId="urn:microsoft.com/office/officeart/2005/8/layout/cycle5"/>
    <dgm:cxn modelId="{A22627C1-88AC-4A2B-AF96-A7549167B548}" type="presOf" srcId="{737C62C6-FBA2-4EDB-B26E-64C25F8E3AF4}" destId="{87B68510-B9AD-414B-93C7-C41573AB665D}" srcOrd="0" destOrd="0" presId="urn:microsoft.com/office/officeart/2005/8/layout/cycle5"/>
    <dgm:cxn modelId="{2AAD18E5-F5FC-4BE7-A4A7-0DC26E2C8632}" srcId="{A1ED8EA7-B27D-4A74-8BDE-AD88DAB066BC}" destId="{DD4296F5-43F5-40C4-B107-5680B401A5CC}" srcOrd="2" destOrd="0" parTransId="{ACF09090-D24C-4C04-A159-842C8F129B7B}" sibTransId="{13DF8289-3039-474E-B869-7D315E450C9B}"/>
    <dgm:cxn modelId="{34AC25F2-856F-4940-A9D8-6B6D14BECEE7}" srcId="{A1ED8EA7-B27D-4A74-8BDE-AD88DAB066BC}" destId="{737C62C6-FBA2-4EDB-B26E-64C25F8E3AF4}" srcOrd="4" destOrd="0" parTransId="{EAF20AE2-E831-498D-8233-824EEC32C6FA}" sibTransId="{1978DE7B-D27E-4652-AF1E-979C0E8F6CC9}"/>
    <dgm:cxn modelId="{4A57BEF2-86DA-4A6C-BDA0-9DF3D30A52A8}" srcId="{A1ED8EA7-B27D-4A74-8BDE-AD88DAB066BC}" destId="{2DBD314F-FE3B-4E4C-B95B-F967D532E91C}" srcOrd="0" destOrd="0" parTransId="{60526FE9-C4CC-4B55-AEE7-ED7F34BE0A50}" sibTransId="{76EA8166-FC65-4132-B952-CF59C329D653}"/>
    <dgm:cxn modelId="{628385EF-6CAD-442B-998E-893A1F33E6A9}" type="presParOf" srcId="{139491B2-7976-4E06-8026-FF17CA324919}" destId="{2C17CD7D-02B4-4B7C-8A2B-05E12A52F75E}" srcOrd="0" destOrd="0" presId="urn:microsoft.com/office/officeart/2005/8/layout/cycle5"/>
    <dgm:cxn modelId="{4C1C08C2-366B-4AF3-8425-768E95570E18}" type="presParOf" srcId="{139491B2-7976-4E06-8026-FF17CA324919}" destId="{230A22E4-C88F-44E3-BE5E-8BF0FCD76367}" srcOrd="1" destOrd="0" presId="urn:microsoft.com/office/officeart/2005/8/layout/cycle5"/>
    <dgm:cxn modelId="{2F34B561-7EC2-4CE5-9A69-678CDDF0EA0C}" type="presParOf" srcId="{139491B2-7976-4E06-8026-FF17CA324919}" destId="{26338FEF-A09C-49F7-90AB-B27BFDD700A4}" srcOrd="2" destOrd="0" presId="urn:microsoft.com/office/officeart/2005/8/layout/cycle5"/>
    <dgm:cxn modelId="{185D881C-2D2D-41F6-A90E-472A6D23EAAA}" type="presParOf" srcId="{139491B2-7976-4E06-8026-FF17CA324919}" destId="{AC335D89-2182-44F9-8353-F7C5A9C1527F}" srcOrd="3" destOrd="0" presId="urn:microsoft.com/office/officeart/2005/8/layout/cycle5"/>
    <dgm:cxn modelId="{F18D0CB0-DB9F-445F-BA8F-473165C9AF6F}" type="presParOf" srcId="{139491B2-7976-4E06-8026-FF17CA324919}" destId="{099CF8A1-59DB-444F-86DC-9D2FCBE8DDC0}" srcOrd="4" destOrd="0" presId="urn:microsoft.com/office/officeart/2005/8/layout/cycle5"/>
    <dgm:cxn modelId="{B24BA587-14C1-42F2-9A76-ECFD1F828491}" type="presParOf" srcId="{139491B2-7976-4E06-8026-FF17CA324919}" destId="{D167E1C4-F67C-4AD6-87E5-1E0F69156EB1}" srcOrd="5" destOrd="0" presId="urn:microsoft.com/office/officeart/2005/8/layout/cycle5"/>
    <dgm:cxn modelId="{23B4FC92-34B9-4E18-8AF7-0AF429D9FDA4}" type="presParOf" srcId="{139491B2-7976-4E06-8026-FF17CA324919}" destId="{7E20ECB3-1209-44EB-9663-B33F52CE8A48}" srcOrd="6" destOrd="0" presId="urn:microsoft.com/office/officeart/2005/8/layout/cycle5"/>
    <dgm:cxn modelId="{8FC60C5A-B4FF-43BF-AC71-AE1880631DDE}" type="presParOf" srcId="{139491B2-7976-4E06-8026-FF17CA324919}" destId="{5AA0E1A8-0FE5-4D37-B23E-0D3D842627F9}" srcOrd="7" destOrd="0" presId="urn:microsoft.com/office/officeart/2005/8/layout/cycle5"/>
    <dgm:cxn modelId="{8B8CA17F-2FE3-4678-813A-CCB19C9F84DC}" type="presParOf" srcId="{139491B2-7976-4E06-8026-FF17CA324919}" destId="{89238998-BB94-4428-9F1C-A1CA2F0F9FB3}" srcOrd="8" destOrd="0" presId="urn:microsoft.com/office/officeart/2005/8/layout/cycle5"/>
    <dgm:cxn modelId="{FCECF7A5-7DA6-4C84-A343-69AC7071DB6F}" type="presParOf" srcId="{139491B2-7976-4E06-8026-FF17CA324919}" destId="{B34BB589-D60E-46CD-9ABA-DBA1C464E2D5}" srcOrd="9" destOrd="0" presId="urn:microsoft.com/office/officeart/2005/8/layout/cycle5"/>
    <dgm:cxn modelId="{9C263C53-EA78-4D5B-8DDA-242C70908985}" type="presParOf" srcId="{139491B2-7976-4E06-8026-FF17CA324919}" destId="{5BCA3E37-B688-42CE-95E8-9B7A7B3AD4C5}" srcOrd="10" destOrd="0" presId="urn:microsoft.com/office/officeart/2005/8/layout/cycle5"/>
    <dgm:cxn modelId="{944925B3-D186-4E90-AF20-440DB381C5A6}" type="presParOf" srcId="{139491B2-7976-4E06-8026-FF17CA324919}" destId="{E9A67479-8B8E-40CA-A683-1748900C831E}" srcOrd="11" destOrd="0" presId="urn:microsoft.com/office/officeart/2005/8/layout/cycle5"/>
    <dgm:cxn modelId="{FEEBC229-7FFB-450D-97B0-6F7091B5AC6A}" type="presParOf" srcId="{139491B2-7976-4E06-8026-FF17CA324919}" destId="{87B68510-B9AD-414B-93C7-C41573AB665D}" srcOrd="12" destOrd="0" presId="urn:microsoft.com/office/officeart/2005/8/layout/cycle5"/>
    <dgm:cxn modelId="{8348375A-63F2-484B-AE71-CF0EC15D4FB7}" type="presParOf" srcId="{139491B2-7976-4E06-8026-FF17CA324919}" destId="{45833A4B-71A4-45C7-A562-CEA0479B9673}" srcOrd="13" destOrd="0" presId="urn:microsoft.com/office/officeart/2005/8/layout/cycle5"/>
    <dgm:cxn modelId="{5D48593B-93C7-4FF6-B471-515DD3E73791}" type="presParOf" srcId="{139491B2-7976-4E06-8026-FF17CA324919}" destId="{90CC9C61-A764-4BB1-80E1-D4F9EA298B6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DFB42-3B09-430A-AE55-731C3E6EC839}">
      <dsp:nvSpPr>
        <dsp:cNvPr id="0" name=""/>
        <dsp:cNvSpPr/>
      </dsp:nvSpPr>
      <dsp:spPr>
        <a:xfrm>
          <a:off x="0" y="4366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4B893-8AF2-43C4-A53E-55DF6B02DE4D}">
      <dsp:nvSpPr>
        <dsp:cNvPr id="0" name=""/>
        <dsp:cNvSpPr/>
      </dsp:nvSpPr>
      <dsp:spPr>
        <a:xfrm>
          <a:off x="281355" y="213639"/>
          <a:ext cx="511556" cy="5115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2B272B-60C9-4371-9E3C-EE2FA573F12F}">
      <dsp:nvSpPr>
        <dsp:cNvPr id="0" name=""/>
        <dsp:cNvSpPr/>
      </dsp:nvSpPr>
      <dsp:spPr>
        <a:xfrm>
          <a:off x="1074268" y="4366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 err="1"/>
            <a:t>Physical</a:t>
          </a:r>
          <a:r>
            <a:rPr lang="cs-CZ" sz="2800" kern="1200" dirty="0"/>
            <a:t> </a:t>
          </a:r>
          <a:r>
            <a:rPr lang="cs-CZ" sz="2800" kern="1200" dirty="0" err="1"/>
            <a:t>access</a:t>
          </a:r>
          <a:r>
            <a:rPr lang="cs-CZ" sz="2800" kern="1200" dirty="0"/>
            <a:t> </a:t>
          </a:r>
          <a:r>
            <a:rPr lang="cs-CZ" sz="2000" kern="1200" dirty="0"/>
            <a:t>(</a:t>
          </a:r>
          <a:r>
            <a:rPr lang="cs-CZ" sz="2000" kern="1200" dirty="0" err="1"/>
            <a:t>devices</a:t>
          </a:r>
          <a:r>
            <a:rPr lang="cs-CZ" sz="2000" kern="1200" dirty="0"/>
            <a:t>, </a:t>
          </a:r>
          <a:r>
            <a:rPr lang="cs-CZ" sz="2000" kern="1200" dirty="0" err="1"/>
            <a:t>broadband</a:t>
          </a:r>
          <a:r>
            <a:rPr lang="cs-CZ" sz="2000" kern="1200" dirty="0"/>
            <a:t>)</a:t>
          </a:r>
          <a:endParaRPr lang="en-US" sz="2000" kern="1200" dirty="0"/>
        </a:p>
      </dsp:txBody>
      <dsp:txXfrm>
        <a:off x="1074268" y="4366"/>
        <a:ext cx="5170996" cy="930102"/>
      </dsp:txXfrm>
    </dsp:sp>
    <dsp:sp modelId="{622D74CC-6EFF-4F7D-9C12-C08CA5B449D6}">
      <dsp:nvSpPr>
        <dsp:cNvPr id="0" name=""/>
        <dsp:cNvSpPr/>
      </dsp:nvSpPr>
      <dsp:spPr>
        <a:xfrm>
          <a:off x="0" y="1166994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CF7F97-478B-4D4E-8AA8-0D1C8F130EE2}">
      <dsp:nvSpPr>
        <dsp:cNvPr id="0" name=""/>
        <dsp:cNvSpPr/>
      </dsp:nvSpPr>
      <dsp:spPr>
        <a:xfrm>
          <a:off x="281355" y="1376267"/>
          <a:ext cx="511556" cy="5115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1C102-57C9-45B1-86CD-500E8224D8A8}">
      <dsp:nvSpPr>
        <dsp:cNvPr id="0" name=""/>
        <dsp:cNvSpPr/>
      </dsp:nvSpPr>
      <dsp:spPr>
        <a:xfrm>
          <a:off x="1074268" y="1166994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Digital </a:t>
          </a:r>
          <a:r>
            <a:rPr lang="cs-CZ" sz="2800" kern="1200" dirty="0" err="1"/>
            <a:t>skills</a:t>
          </a:r>
          <a:r>
            <a:rPr lang="cs-CZ" sz="2800" kern="1200" dirty="0"/>
            <a:t> and </a:t>
          </a:r>
          <a:r>
            <a:rPr lang="cs-CZ" sz="2800" kern="1200" dirty="0" err="1"/>
            <a:t>literacy</a:t>
          </a:r>
          <a:endParaRPr lang="en-US" sz="2800" kern="1200" dirty="0"/>
        </a:p>
      </dsp:txBody>
      <dsp:txXfrm>
        <a:off x="1074268" y="1166994"/>
        <a:ext cx="5170996" cy="930102"/>
      </dsp:txXfrm>
    </dsp:sp>
    <dsp:sp modelId="{A03438FC-141A-4564-B8E4-65EFAF986BDD}">
      <dsp:nvSpPr>
        <dsp:cNvPr id="0" name=""/>
        <dsp:cNvSpPr/>
      </dsp:nvSpPr>
      <dsp:spPr>
        <a:xfrm>
          <a:off x="0" y="2329622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C3DE2-C72C-44E2-A105-F823844FE713}">
      <dsp:nvSpPr>
        <dsp:cNvPr id="0" name=""/>
        <dsp:cNvSpPr/>
      </dsp:nvSpPr>
      <dsp:spPr>
        <a:xfrm>
          <a:off x="281355" y="2538895"/>
          <a:ext cx="511556" cy="5115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2EAD1-2209-4442-96DE-BBE4A3DFF46B}">
      <dsp:nvSpPr>
        <dsp:cNvPr id="0" name=""/>
        <dsp:cNvSpPr/>
      </dsp:nvSpPr>
      <dsp:spPr>
        <a:xfrm>
          <a:off x="1074268" y="2329622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 err="1"/>
            <a:t>Accessible</a:t>
          </a:r>
          <a:r>
            <a:rPr lang="cs-CZ" sz="2800" kern="1200" dirty="0"/>
            <a:t> </a:t>
          </a:r>
          <a:r>
            <a:rPr lang="cs-CZ" sz="2800" kern="1200" dirty="0" err="1"/>
            <a:t>content</a:t>
          </a:r>
          <a:endParaRPr lang="en-US" sz="2800" kern="1200" dirty="0"/>
        </a:p>
      </dsp:txBody>
      <dsp:txXfrm>
        <a:off x="1074268" y="2329622"/>
        <a:ext cx="5170996" cy="930102"/>
      </dsp:txXfrm>
    </dsp:sp>
    <dsp:sp modelId="{AEEE2519-54B4-468F-BF7F-C623605AB409}">
      <dsp:nvSpPr>
        <dsp:cNvPr id="0" name=""/>
        <dsp:cNvSpPr/>
      </dsp:nvSpPr>
      <dsp:spPr>
        <a:xfrm>
          <a:off x="0" y="3492250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A79CF-B83C-4310-9D28-767FBC1F8A44}">
      <dsp:nvSpPr>
        <dsp:cNvPr id="0" name=""/>
        <dsp:cNvSpPr/>
      </dsp:nvSpPr>
      <dsp:spPr>
        <a:xfrm>
          <a:off x="281355" y="3701523"/>
          <a:ext cx="511556" cy="5115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C0C10-12B9-49B7-B8C9-2FE770E2E4A9}">
      <dsp:nvSpPr>
        <dsp:cNvPr id="0" name=""/>
        <dsp:cNvSpPr/>
      </dsp:nvSpPr>
      <dsp:spPr>
        <a:xfrm>
          <a:off x="1074268" y="3492250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 err="1"/>
            <a:t>Affordable</a:t>
          </a:r>
          <a:r>
            <a:rPr lang="cs-CZ" sz="2800" kern="1200" dirty="0"/>
            <a:t> </a:t>
          </a:r>
          <a:r>
            <a:rPr lang="cs-CZ" sz="2800" kern="1200" dirty="0" err="1"/>
            <a:t>services</a:t>
          </a:r>
          <a:endParaRPr lang="en-US" sz="2800" kern="1200" dirty="0"/>
        </a:p>
      </dsp:txBody>
      <dsp:txXfrm>
        <a:off x="1074268" y="3492250"/>
        <a:ext cx="5170996" cy="930102"/>
      </dsp:txXfrm>
    </dsp:sp>
    <dsp:sp modelId="{E31308CD-8740-48CC-8496-E3CB08EFCD3D}">
      <dsp:nvSpPr>
        <dsp:cNvPr id="0" name=""/>
        <dsp:cNvSpPr/>
      </dsp:nvSpPr>
      <dsp:spPr>
        <a:xfrm>
          <a:off x="0" y="4654878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BDED51-E2BE-435A-8F1B-F082DB2F8834}">
      <dsp:nvSpPr>
        <dsp:cNvPr id="0" name=""/>
        <dsp:cNvSpPr/>
      </dsp:nvSpPr>
      <dsp:spPr>
        <a:xfrm>
          <a:off x="281355" y="4864151"/>
          <a:ext cx="511556" cy="5115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98ACC-C310-4FEA-A3D2-7F1151DBBEEF}">
      <dsp:nvSpPr>
        <dsp:cNvPr id="0" name=""/>
        <dsp:cNvSpPr/>
      </dsp:nvSpPr>
      <dsp:spPr>
        <a:xfrm>
          <a:off x="1074268" y="4654878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 err="1"/>
            <a:t>Meaningful</a:t>
          </a:r>
          <a:r>
            <a:rPr lang="cs-CZ" sz="2800" kern="1200" dirty="0"/>
            <a:t> </a:t>
          </a:r>
          <a:r>
            <a:rPr lang="cs-CZ" sz="2800" kern="1200" dirty="0" err="1"/>
            <a:t>participation</a:t>
          </a:r>
          <a:endParaRPr lang="en-US" sz="2800" kern="1200" dirty="0"/>
        </a:p>
      </dsp:txBody>
      <dsp:txXfrm>
        <a:off x="1074268" y="4654878"/>
        <a:ext cx="5170996" cy="930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3E96B-5E82-48F6-843B-5807A3DF1B3E}">
      <dsp:nvSpPr>
        <dsp:cNvPr id="0" name=""/>
        <dsp:cNvSpPr/>
      </dsp:nvSpPr>
      <dsp:spPr>
        <a:xfrm>
          <a:off x="1037878" y="741984"/>
          <a:ext cx="5214226" cy="5214226"/>
        </a:xfrm>
        <a:prstGeom prst="blockArc">
          <a:avLst>
            <a:gd name="adj1" fmla="val 12600000"/>
            <a:gd name="adj2" fmla="val 16200000"/>
            <a:gd name="adj3" fmla="val 4519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127FB-0875-4709-9D18-A3B163FCD8E5}">
      <dsp:nvSpPr>
        <dsp:cNvPr id="0" name=""/>
        <dsp:cNvSpPr/>
      </dsp:nvSpPr>
      <dsp:spPr>
        <a:xfrm>
          <a:off x="1037878" y="741984"/>
          <a:ext cx="5214226" cy="5214226"/>
        </a:xfrm>
        <a:prstGeom prst="blockArc">
          <a:avLst>
            <a:gd name="adj1" fmla="val 9000000"/>
            <a:gd name="adj2" fmla="val 12600000"/>
            <a:gd name="adj3" fmla="val 4519"/>
          </a:avLst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979041-758D-4A6F-96D7-DEBA9EDEC29D}">
      <dsp:nvSpPr>
        <dsp:cNvPr id="0" name=""/>
        <dsp:cNvSpPr/>
      </dsp:nvSpPr>
      <dsp:spPr>
        <a:xfrm>
          <a:off x="1037878" y="741984"/>
          <a:ext cx="5214226" cy="5214226"/>
        </a:xfrm>
        <a:prstGeom prst="blockArc">
          <a:avLst>
            <a:gd name="adj1" fmla="val 5400000"/>
            <a:gd name="adj2" fmla="val 9000000"/>
            <a:gd name="adj3" fmla="val 4519"/>
          </a:avLst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FACD2-00D6-4310-AF47-CDCE9C0D57B5}">
      <dsp:nvSpPr>
        <dsp:cNvPr id="0" name=""/>
        <dsp:cNvSpPr/>
      </dsp:nvSpPr>
      <dsp:spPr>
        <a:xfrm>
          <a:off x="1037878" y="741984"/>
          <a:ext cx="5214226" cy="5214226"/>
        </a:xfrm>
        <a:prstGeom prst="blockArc">
          <a:avLst>
            <a:gd name="adj1" fmla="val 1800000"/>
            <a:gd name="adj2" fmla="val 5400000"/>
            <a:gd name="adj3" fmla="val 4519"/>
          </a:avLst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7D56E-3FBA-42DE-BBC2-3490187495C2}">
      <dsp:nvSpPr>
        <dsp:cNvPr id="0" name=""/>
        <dsp:cNvSpPr/>
      </dsp:nvSpPr>
      <dsp:spPr>
        <a:xfrm>
          <a:off x="1037878" y="741984"/>
          <a:ext cx="5214226" cy="5214226"/>
        </a:xfrm>
        <a:prstGeom prst="blockArc">
          <a:avLst>
            <a:gd name="adj1" fmla="val 19800000"/>
            <a:gd name="adj2" fmla="val 1800000"/>
            <a:gd name="adj3" fmla="val 4519"/>
          </a:avLst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5FCCB-13A8-452D-B85F-1EDDD9FE3E3A}">
      <dsp:nvSpPr>
        <dsp:cNvPr id="0" name=""/>
        <dsp:cNvSpPr/>
      </dsp:nvSpPr>
      <dsp:spPr>
        <a:xfrm>
          <a:off x="1037878" y="741984"/>
          <a:ext cx="5214226" cy="5214226"/>
        </a:xfrm>
        <a:prstGeom prst="blockArc">
          <a:avLst>
            <a:gd name="adj1" fmla="val 16200000"/>
            <a:gd name="adj2" fmla="val 19800000"/>
            <a:gd name="adj3" fmla="val 451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893AE-ECD3-4262-BD98-725A1E24F259}">
      <dsp:nvSpPr>
        <dsp:cNvPr id="0" name=""/>
        <dsp:cNvSpPr/>
      </dsp:nvSpPr>
      <dsp:spPr>
        <a:xfrm>
          <a:off x="2476065" y="2180171"/>
          <a:ext cx="2337853" cy="2337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b="1" kern="1200" dirty="0" err="1"/>
            <a:t>Digital</a:t>
          </a:r>
          <a:r>
            <a:rPr lang="sk-SK" sz="2700" b="1" kern="1200" dirty="0"/>
            <a:t> </a:t>
          </a:r>
          <a:r>
            <a:rPr lang="sk-SK" sz="2700" b="1" kern="1200" dirty="0" err="1"/>
            <a:t>inequality</a:t>
          </a:r>
          <a:endParaRPr lang="cs-CZ" sz="2700" b="1" kern="1200" dirty="0"/>
        </a:p>
      </dsp:txBody>
      <dsp:txXfrm>
        <a:off x="2818436" y="2522542"/>
        <a:ext cx="1653111" cy="1653111"/>
      </dsp:txXfrm>
    </dsp:sp>
    <dsp:sp modelId="{33D3E2C1-AAB1-442B-A0B6-3566BE6E383B}">
      <dsp:nvSpPr>
        <dsp:cNvPr id="0" name=""/>
        <dsp:cNvSpPr/>
      </dsp:nvSpPr>
      <dsp:spPr>
        <a:xfrm>
          <a:off x="2700430" y="-168971"/>
          <a:ext cx="1889123" cy="193974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 dirty="0" err="1">
              <a:highlight>
                <a:srgbClr val="000000"/>
              </a:highlight>
            </a:rPr>
            <a:t>Income</a:t>
          </a:r>
          <a:endParaRPr lang="cs-CZ" sz="2400" b="1" kern="1200" dirty="0">
            <a:highlight>
              <a:srgbClr val="000000"/>
            </a:highlight>
          </a:endParaRPr>
        </a:p>
      </dsp:txBody>
      <dsp:txXfrm>
        <a:off x="2977086" y="115097"/>
        <a:ext cx="1335811" cy="1371604"/>
      </dsp:txXfrm>
    </dsp:sp>
    <dsp:sp modelId="{EFEAF56E-4AAF-49D6-A896-0FFEB5B49E41}">
      <dsp:nvSpPr>
        <dsp:cNvPr id="0" name=""/>
        <dsp:cNvSpPr/>
      </dsp:nvSpPr>
      <dsp:spPr>
        <a:xfrm>
          <a:off x="4926849" y="1036657"/>
          <a:ext cx="1849896" cy="2076682"/>
        </a:xfrm>
        <a:prstGeom prst="ellipse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 dirty="0" err="1">
              <a:solidFill>
                <a:schemeClr val="bg1"/>
              </a:solidFill>
              <a:highlight>
                <a:srgbClr val="000000"/>
              </a:highlight>
            </a:rPr>
            <a:t>Age</a:t>
          </a:r>
          <a:endParaRPr lang="cs-CZ" sz="2400" b="1" kern="1200" dirty="0">
            <a:solidFill>
              <a:schemeClr val="bg1"/>
            </a:solidFill>
            <a:highlight>
              <a:srgbClr val="000000"/>
            </a:highlight>
          </a:endParaRPr>
        </a:p>
      </dsp:txBody>
      <dsp:txXfrm>
        <a:off x="5197760" y="1340780"/>
        <a:ext cx="1308074" cy="1468436"/>
      </dsp:txXfrm>
    </dsp:sp>
    <dsp:sp modelId="{FAF3D14B-37FF-424E-ADE9-AD1AC7DF70D6}">
      <dsp:nvSpPr>
        <dsp:cNvPr id="0" name=""/>
        <dsp:cNvSpPr/>
      </dsp:nvSpPr>
      <dsp:spPr>
        <a:xfrm>
          <a:off x="4830328" y="3632012"/>
          <a:ext cx="2042937" cy="1982370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b="1" kern="1200" dirty="0" err="1">
              <a:highlight>
                <a:srgbClr val="000000"/>
              </a:highlight>
            </a:rPr>
            <a:t>Disability</a:t>
          </a:r>
          <a:endParaRPr lang="cs-CZ" sz="2500" b="1" kern="1200" dirty="0">
            <a:highlight>
              <a:srgbClr val="000000"/>
            </a:highlight>
          </a:endParaRPr>
        </a:p>
      </dsp:txBody>
      <dsp:txXfrm>
        <a:off x="5129509" y="3922323"/>
        <a:ext cx="1444575" cy="1401748"/>
      </dsp:txXfrm>
    </dsp:sp>
    <dsp:sp modelId="{267844E1-5CB7-4D45-AC9B-BBE86765D56A}">
      <dsp:nvSpPr>
        <dsp:cNvPr id="0" name=""/>
        <dsp:cNvSpPr/>
      </dsp:nvSpPr>
      <dsp:spPr>
        <a:xfrm>
          <a:off x="2664100" y="4887906"/>
          <a:ext cx="1961783" cy="2018782"/>
        </a:xfrm>
        <a:prstGeom prst="ellipse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b="1" kern="1200" dirty="0" err="1"/>
            <a:t>Rural</a:t>
          </a:r>
          <a:r>
            <a:rPr lang="sk-SK" sz="2500" b="1" kern="1200" dirty="0"/>
            <a:t> </a:t>
          </a:r>
          <a:r>
            <a:rPr lang="sk-SK" sz="2500" b="1" kern="1200" dirty="0" err="1"/>
            <a:t>location</a:t>
          </a:r>
          <a:endParaRPr lang="cs-CZ" sz="2500" b="1" kern="1200" dirty="0"/>
        </a:p>
      </dsp:txBody>
      <dsp:txXfrm>
        <a:off x="2951396" y="5183550"/>
        <a:ext cx="1387191" cy="1427494"/>
      </dsp:txXfrm>
    </dsp:sp>
    <dsp:sp modelId="{331C5646-DB58-42C8-AFB3-8CD17165ED3B}">
      <dsp:nvSpPr>
        <dsp:cNvPr id="0" name=""/>
        <dsp:cNvSpPr/>
      </dsp:nvSpPr>
      <dsp:spPr>
        <a:xfrm>
          <a:off x="424908" y="3629697"/>
          <a:ext cx="2026556" cy="1987002"/>
        </a:xfrm>
        <a:prstGeom prst="ellipse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b="1" kern="1200" dirty="0" err="1"/>
            <a:t>Migration</a:t>
          </a:r>
          <a:r>
            <a:rPr lang="sk-SK" sz="2500" b="1" kern="1200" dirty="0"/>
            <a:t> status</a:t>
          </a:r>
          <a:endParaRPr lang="cs-CZ" sz="2500" b="1" kern="1200" dirty="0"/>
        </a:p>
      </dsp:txBody>
      <dsp:txXfrm>
        <a:off x="721690" y="3920687"/>
        <a:ext cx="1432992" cy="1405022"/>
      </dsp:txXfrm>
    </dsp:sp>
    <dsp:sp modelId="{D17A43AE-F759-43EE-A927-B07D5AE5B447}">
      <dsp:nvSpPr>
        <dsp:cNvPr id="0" name=""/>
        <dsp:cNvSpPr/>
      </dsp:nvSpPr>
      <dsp:spPr>
        <a:xfrm>
          <a:off x="392170" y="1063430"/>
          <a:ext cx="2092032" cy="2023135"/>
        </a:xfrm>
        <a:prstGeom prst="ellips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 dirty="0" err="1"/>
            <a:t>Education</a:t>
          </a:r>
          <a:r>
            <a:rPr lang="sk-SK" sz="2400" b="1" kern="1200" dirty="0"/>
            <a:t> &amp;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 err="1"/>
            <a:t>Skills</a:t>
          </a:r>
          <a:endParaRPr lang="cs-CZ" sz="2400" b="1" kern="1200" dirty="0"/>
        </a:p>
      </dsp:txBody>
      <dsp:txXfrm>
        <a:off x="698541" y="1359711"/>
        <a:ext cx="1479290" cy="14305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24704-9762-4DD5-8D96-5A2A0004C1BD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03FB48-CD68-4817-87B7-912358737677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kern="1200" dirty="0"/>
            <a:t>Digital media </a:t>
          </a:r>
          <a:r>
            <a:rPr lang="cs-CZ" sz="3400" kern="1200" dirty="0" err="1"/>
            <a:t>shapes</a:t>
          </a:r>
          <a:r>
            <a:rPr lang="cs-CZ" sz="3400" kern="1200" dirty="0"/>
            <a:t> </a:t>
          </a:r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 err="1"/>
            <a:t>civic</a:t>
          </a:r>
          <a:r>
            <a:rPr lang="cs-CZ" sz="3400" b="1" kern="1200" dirty="0"/>
            <a:t> </a:t>
          </a:r>
          <a:r>
            <a:rPr lang="cs-CZ" sz="3400" b="1" kern="1200" dirty="0" err="1"/>
            <a:t>participation</a:t>
          </a:r>
          <a:r>
            <a:rPr lang="cs-CZ" sz="3400" kern="1200" dirty="0"/>
            <a:t> </a:t>
          </a:r>
          <a:r>
            <a:rPr lang="cs-CZ" sz="3400" b="1" kern="1200" dirty="0" err="1"/>
            <a:t>health</a:t>
          </a:r>
          <a:r>
            <a:rPr lang="cs-CZ" sz="3400" b="1" kern="1200" dirty="0"/>
            <a:t> </a:t>
          </a:r>
          <a:r>
            <a:rPr lang="cs-CZ" sz="3400" b="1" kern="1200" dirty="0" err="1"/>
            <a:t>decisions</a:t>
          </a:r>
          <a:r>
            <a:rPr lang="cs-CZ" sz="3400" kern="1200" dirty="0"/>
            <a:t>  </a:t>
          </a:r>
          <a:r>
            <a:rPr lang="cs-CZ" sz="3400" b="1" kern="1200" dirty="0" err="1"/>
            <a:t>social</a:t>
          </a:r>
          <a:r>
            <a:rPr lang="cs-CZ" sz="3400" b="1" kern="1200" dirty="0"/>
            <a:t> </a:t>
          </a:r>
          <a:r>
            <a:rPr lang="cs-CZ" sz="3400" b="1" kern="1200" dirty="0" err="1"/>
            <a:t>connections</a:t>
          </a:r>
          <a:endParaRPr lang="en-US" sz="3400" b="1" kern="1200" dirty="0"/>
        </a:p>
      </dsp:txBody>
      <dsp:txXfrm>
        <a:off x="608661" y="692298"/>
        <a:ext cx="4508047" cy="2799040"/>
      </dsp:txXfrm>
    </dsp:sp>
    <dsp:sp modelId="{088C75A6-9BFC-4432-91EB-A14651EF43D6}">
      <dsp:nvSpPr>
        <dsp:cNvPr id="0" name=""/>
        <dsp:cNvSpPr/>
      </dsp:nvSpPr>
      <dsp:spPr>
        <a:xfrm>
          <a:off x="5669021" y="96771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FA75A-27A6-4D31-B50F-0A2C594E252E}">
      <dsp:nvSpPr>
        <dsp:cNvPr id="0" name=""/>
        <dsp:cNvSpPr/>
      </dsp:nvSpPr>
      <dsp:spPr>
        <a:xfrm>
          <a:off x="6189267" y="591005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 err="1"/>
            <a:t>Seniors</a:t>
          </a:r>
          <a:r>
            <a:rPr lang="cs-CZ" sz="3400" kern="1200" dirty="0"/>
            <a:t> are </a:t>
          </a:r>
          <a:r>
            <a:rPr lang="cs-CZ" sz="3400" kern="1200" dirty="0" err="1"/>
            <a:t>frequently</a:t>
          </a:r>
          <a:r>
            <a:rPr lang="cs-CZ" sz="3400" kern="1200" dirty="0"/>
            <a:t> </a:t>
          </a:r>
          <a:r>
            <a:rPr lang="cs-CZ" sz="3400" kern="1200" dirty="0" err="1"/>
            <a:t>targeted</a:t>
          </a:r>
          <a:r>
            <a:rPr lang="cs-CZ" sz="3400" kern="1200" dirty="0"/>
            <a:t> by </a:t>
          </a:r>
          <a:r>
            <a:rPr lang="cs-CZ" sz="3400" kern="1200" dirty="0" err="1"/>
            <a:t>misinformation</a:t>
          </a:r>
          <a:r>
            <a:rPr lang="cs-CZ" sz="3400" kern="1200" dirty="0"/>
            <a:t> </a:t>
          </a:r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kern="1200" dirty="0"/>
            <a:t>risk </a:t>
          </a:r>
          <a:r>
            <a:rPr lang="cs-CZ" sz="3400" kern="1200" dirty="0" err="1"/>
            <a:t>group</a:t>
          </a:r>
          <a:r>
            <a:rPr lang="cs-CZ" sz="3400" kern="1200" dirty="0"/>
            <a:t> </a:t>
          </a:r>
          <a:r>
            <a:rPr lang="cs-CZ" sz="3400" kern="1200" dirty="0" err="1"/>
            <a:t>of</a:t>
          </a:r>
          <a:r>
            <a:rPr lang="cs-CZ" sz="3400" kern="1200" dirty="0"/>
            <a:t> </a:t>
          </a:r>
          <a:r>
            <a:rPr lang="cs-CZ" sz="3400" kern="1200" dirty="0" err="1"/>
            <a:t>exclusion</a:t>
          </a:r>
          <a:endParaRPr lang="en-US" sz="3400" kern="1200" dirty="0"/>
        </a:p>
      </dsp:txBody>
      <dsp:txXfrm>
        <a:off x="6276349" y="678087"/>
        <a:ext cx="4508047" cy="27990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46191-2505-4FA3-9FC2-00231C0310F6}">
      <dsp:nvSpPr>
        <dsp:cNvPr id="0" name=""/>
        <dsp:cNvSpPr/>
      </dsp:nvSpPr>
      <dsp:spPr>
        <a:xfrm>
          <a:off x="1346544" y="417868"/>
          <a:ext cx="1323440" cy="13234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DAED5B-E900-4569-8B13-C7712BF8AB35}">
      <dsp:nvSpPr>
        <dsp:cNvPr id="0" name=""/>
        <dsp:cNvSpPr/>
      </dsp:nvSpPr>
      <dsp:spPr>
        <a:xfrm>
          <a:off x="456398" y="2244936"/>
          <a:ext cx="3103732" cy="153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/>
            <a:t>Helps</a:t>
          </a:r>
          <a:r>
            <a:rPr lang="sk-SK" sz="2400" kern="1200" dirty="0"/>
            <a:t> </a:t>
          </a:r>
          <a:r>
            <a:rPr lang="sk-SK" sz="2400" kern="1200" dirty="0" err="1"/>
            <a:t>seniors</a:t>
          </a:r>
          <a:r>
            <a:rPr lang="sk-SK" sz="2400" kern="1200" dirty="0"/>
            <a:t> </a:t>
          </a:r>
          <a:r>
            <a:rPr lang="en-US" sz="2400" b="1" kern="1200" dirty="0"/>
            <a:t>critically understand </a:t>
          </a:r>
          <a:r>
            <a:rPr lang="en-US" sz="2400" kern="1200" dirty="0"/>
            <a:t>and </a:t>
          </a:r>
          <a:r>
            <a:rPr lang="en-US" sz="2400" b="1" kern="1200" dirty="0"/>
            <a:t>engage with digital content</a:t>
          </a:r>
        </a:p>
      </dsp:txBody>
      <dsp:txXfrm>
        <a:off x="456398" y="2244936"/>
        <a:ext cx="3103732" cy="1530000"/>
      </dsp:txXfrm>
    </dsp:sp>
    <dsp:sp modelId="{40FD85C4-5787-469C-9D91-8D4289C93420}">
      <dsp:nvSpPr>
        <dsp:cNvPr id="0" name=""/>
        <dsp:cNvSpPr/>
      </dsp:nvSpPr>
      <dsp:spPr>
        <a:xfrm>
          <a:off x="4883571" y="417868"/>
          <a:ext cx="1323440" cy="13234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F39FF8-A1E2-4D01-9B21-FAB4A2ACBEFB}">
      <dsp:nvSpPr>
        <dsp:cNvPr id="0" name=""/>
        <dsp:cNvSpPr/>
      </dsp:nvSpPr>
      <dsp:spPr>
        <a:xfrm>
          <a:off x="4457364" y="2179620"/>
          <a:ext cx="2940978" cy="153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 err="1"/>
            <a:t>Promotes</a:t>
          </a:r>
          <a:r>
            <a:rPr lang="cs-CZ" sz="2400" b="1" kern="1200" dirty="0"/>
            <a:t> </a:t>
          </a:r>
          <a:r>
            <a:rPr lang="cs-CZ" sz="2400" b="1" kern="1200" dirty="0" err="1"/>
            <a:t>active</a:t>
          </a:r>
          <a:r>
            <a:rPr lang="cs-CZ" sz="2400" b="1" kern="1200" dirty="0"/>
            <a:t> </a:t>
          </a:r>
          <a:r>
            <a:rPr lang="cs-CZ" sz="2400" b="1" kern="1200" dirty="0" err="1"/>
            <a:t>participation</a:t>
          </a:r>
          <a:r>
            <a:rPr lang="cs-CZ" sz="2400" b="1" kern="1200" dirty="0"/>
            <a:t> </a:t>
          </a:r>
          <a:r>
            <a:rPr lang="cs-CZ" sz="2400" kern="1200" dirty="0" err="1"/>
            <a:t>rather</a:t>
          </a:r>
          <a:r>
            <a:rPr lang="cs-CZ" sz="2400" kern="1200" dirty="0"/>
            <a:t> </a:t>
          </a:r>
          <a:r>
            <a:rPr lang="cs-CZ" sz="2400" kern="1200" dirty="0" err="1"/>
            <a:t>than</a:t>
          </a:r>
          <a:r>
            <a:rPr lang="cs-CZ" sz="2400" kern="1200" dirty="0"/>
            <a:t> </a:t>
          </a:r>
          <a:r>
            <a:rPr lang="cs-CZ" sz="2400" kern="1200" dirty="0" err="1"/>
            <a:t>passive</a:t>
          </a:r>
          <a:r>
            <a:rPr lang="cs-CZ" sz="2400" kern="1200" dirty="0"/>
            <a:t> </a:t>
          </a:r>
          <a:r>
            <a:rPr lang="cs-CZ" sz="2400" kern="1200" dirty="0" err="1"/>
            <a:t>consumption</a:t>
          </a:r>
          <a:endParaRPr lang="en-US" sz="2400" kern="1200" dirty="0"/>
        </a:p>
      </dsp:txBody>
      <dsp:txXfrm>
        <a:off x="4457364" y="2179620"/>
        <a:ext cx="2940978" cy="1530000"/>
      </dsp:txXfrm>
    </dsp:sp>
    <dsp:sp modelId="{EADA62A6-B9F0-40A2-BA5E-B7AEDEEE4E4B}">
      <dsp:nvSpPr>
        <dsp:cNvPr id="0" name=""/>
        <dsp:cNvSpPr/>
      </dsp:nvSpPr>
      <dsp:spPr>
        <a:xfrm>
          <a:off x="8339221" y="417868"/>
          <a:ext cx="1323440" cy="13234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F9ECA-9247-4119-B0DB-5A2663EF9198}">
      <dsp:nvSpPr>
        <dsp:cNvPr id="0" name=""/>
        <dsp:cNvSpPr/>
      </dsp:nvSpPr>
      <dsp:spPr>
        <a:xfrm>
          <a:off x="7922337" y="2188953"/>
          <a:ext cx="2940978" cy="153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Enhances </a:t>
          </a:r>
          <a:r>
            <a:rPr lang="en-US" sz="2400" b="1" kern="1200" dirty="0"/>
            <a:t>self-efficacy </a:t>
          </a:r>
          <a:r>
            <a:rPr lang="en-US" sz="2400" kern="1200" dirty="0"/>
            <a:t>and </a:t>
          </a:r>
          <a:r>
            <a:rPr lang="en-US" sz="2400" b="1" kern="1200" dirty="0"/>
            <a:t>trust in technology </a:t>
          </a:r>
        </a:p>
      </dsp:txBody>
      <dsp:txXfrm>
        <a:off x="7922337" y="2188953"/>
        <a:ext cx="2940978" cy="153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159D9-D80B-4B8D-B9F6-D447194D482D}">
      <dsp:nvSpPr>
        <dsp:cNvPr id="0" name=""/>
        <dsp:cNvSpPr/>
      </dsp:nvSpPr>
      <dsp:spPr>
        <a:xfrm>
          <a:off x="3315" y="1299215"/>
          <a:ext cx="2367015" cy="15030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3BC72-9225-4AB2-AD64-BD0129A8F0E1}">
      <dsp:nvSpPr>
        <dsp:cNvPr id="0" name=""/>
        <dsp:cNvSpPr/>
      </dsp:nvSpPr>
      <dsp:spPr>
        <a:xfrm>
          <a:off x="266316" y="1549067"/>
          <a:ext cx="2367015" cy="1503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Use </a:t>
          </a:r>
          <a:r>
            <a:rPr lang="en-US" sz="1700" b="1" kern="1200" dirty="0"/>
            <a:t>participatory</a:t>
          </a:r>
          <a:r>
            <a:rPr lang="en-US" sz="1700" kern="1200" dirty="0"/>
            <a:t>, hands-on learning methods</a:t>
          </a:r>
          <a:r>
            <a:rPr lang="sk-SK" sz="1700" kern="1200" dirty="0"/>
            <a:t> +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700" b="1" kern="1200" dirty="0" err="1"/>
            <a:t>interactive</a:t>
          </a:r>
          <a:r>
            <a:rPr lang="sk-SK" sz="1700" b="1" kern="1200" dirty="0"/>
            <a:t> </a:t>
          </a:r>
          <a:r>
            <a:rPr lang="sk-SK" sz="1700" b="1" kern="1200" dirty="0" err="1"/>
            <a:t>intervention</a:t>
          </a:r>
          <a:endParaRPr lang="en-US" sz="1700" b="1" kern="1200" dirty="0"/>
        </a:p>
      </dsp:txBody>
      <dsp:txXfrm>
        <a:off x="310339" y="1593090"/>
        <a:ext cx="2278969" cy="1415008"/>
      </dsp:txXfrm>
    </dsp:sp>
    <dsp:sp modelId="{2A7757C0-88DD-4E26-A580-4382C9DCBA53}">
      <dsp:nvSpPr>
        <dsp:cNvPr id="0" name=""/>
        <dsp:cNvSpPr/>
      </dsp:nvSpPr>
      <dsp:spPr>
        <a:xfrm>
          <a:off x="2896333" y="1299215"/>
          <a:ext cx="2367015" cy="15030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907FE-A6D4-496E-AC5F-B3485274AFD0}">
      <dsp:nvSpPr>
        <dsp:cNvPr id="0" name=""/>
        <dsp:cNvSpPr/>
      </dsp:nvSpPr>
      <dsp:spPr>
        <a:xfrm>
          <a:off x="3159335" y="1549067"/>
          <a:ext cx="2367015" cy="1503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Focus on relevance — connect digital tools to </a:t>
          </a:r>
          <a:r>
            <a:rPr lang="en-US" sz="1700" b="1" kern="1200" dirty="0"/>
            <a:t>personal interests </a:t>
          </a:r>
          <a:r>
            <a:rPr lang="en-US" sz="1700" kern="1200" dirty="0"/>
            <a:t>and </a:t>
          </a:r>
          <a:r>
            <a:rPr lang="en-US" sz="1700" b="1" kern="1200" dirty="0"/>
            <a:t>daily needs</a:t>
          </a:r>
        </a:p>
      </dsp:txBody>
      <dsp:txXfrm>
        <a:off x="3203358" y="1593090"/>
        <a:ext cx="2278969" cy="1415008"/>
      </dsp:txXfrm>
    </dsp:sp>
    <dsp:sp modelId="{496CFC72-58CC-4B75-A75E-4E6D8ED0D4D7}">
      <dsp:nvSpPr>
        <dsp:cNvPr id="0" name=""/>
        <dsp:cNvSpPr/>
      </dsp:nvSpPr>
      <dsp:spPr>
        <a:xfrm>
          <a:off x="5789351" y="1299215"/>
          <a:ext cx="2367015" cy="15030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FD620D-A3A2-4FF7-AD1E-064DDA185E73}">
      <dsp:nvSpPr>
        <dsp:cNvPr id="0" name=""/>
        <dsp:cNvSpPr/>
      </dsp:nvSpPr>
      <dsp:spPr>
        <a:xfrm>
          <a:off x="6052353" y="1549067"/>
          <a:ext cx="2367015" cy="1503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Encourage </a:t>
          </a:r>
          <a:r>
            <a:rPr lang="en-US" sz="1700" b="1" kern="1200" dirty="0"/>
            <a:t>peer and intergenerational </a:t>
          </a:r>
          <a:r>
            <a:rPr lang="en-US" sz="1700" kern="1200" dirty="0"/>
            <a:t>learning</a:t>
          </a:r>
          <a:endParaRPr lang="en-US" sz="1700" b="1" kern="1200" dirty="0"/>
        </a:p>
      </dsp:txBody>
      <dsp:txXfrm>
        <a:off x="6096376" y="1593090"/>
        <a:ext cx="2278969" cy="1415008"/>
      </dsp:txXfrm>
    </dsp:sp>
    <dsp:sp modelId="{C5E102F0-49C5-43BC-81ED-5DD743B9C259}">
      <dsp:nvSpPr>
        <dsp:cNvPr id="0" name=""/>
        <dsp:cNvSpPr/>
      </dsp:nvSpPr>
      <dsp:spPr>
        <a:xfrm>
          <a:off x="8682370" y="1299215"/>
          <a:ext cx="2367015" cy="15030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ED030-9C54-43A7-83B5-C7F7A0B09794}">
      <dsp:nvSpPr>
        <dsp:cNvPr id="0" name=""/>
        <dsp:cNvSpPr/>
      </dsp:nvSpPr>
      <dsp:spPr>
        <a:xfrm>
          <a:off x="8945371" y="1549067"/>
          <a:ext cx="2367015" cy="1503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Foster </a:t>
          </a:r>
          <a:r>
            <a:rPr lang="en-US" sz="1700" b="1" kern="1200" dirty="0"/>
            <a:t>safe </a:t>
          </a:r>
          <a:r>
            <a:rPr lang="en-US" sz="1700" b="0" kern="1200" dirty="0"/>
            <a:t>and </a:t>
          </a:r>
          <a:r>
            <a:rPr lang="en-US" sz="1700" b="1" kern="1200" dirty="0"/>
            <a:t>supportive learning environments</a:t>
          </a:r>
        </a:p>
      </dsp:txBody>
      <dsp:txXfrm>
        <a:off x="8989394" y="1593090"/>
        <a:ext cx="2278969" cy="14150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FCDF3-A8C4-4421-9D98-3657A30A6A8E}">
      <dsp:nvSpPr>
        <dsp:cNvPr id="0" name=""/>
        <dsp:cNvSpPr/>
      </dsp:nvSpPr>
      <dsp:spPr>
        <a:xfrm>
          <a:off x="3315" y="334657"/>
          <a:ext cx="2630016" cy="368202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046" tIns="330200" rIns="205046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Learner-centred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design: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build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from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learners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’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goals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and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contexts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(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health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family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contact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civic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info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)</a:t>
          </a:r>
          <a:endParaRPr lang="en-US" sz="1800" b="1" kern="1200" dirty="0"/>
        </a:p>
      </dsp:txBody>
      <dsp:txXfrm>
        <a:off x="3315" y="1733826"/>
        <a:ext cx="2630016" cy="2209214"/>
      </dsp:txXfrm>
    </dsp:sp>
    <dsp:sp modelId="{7D56086F-6CEE-4801-A1BF-BB91409B0EC3}">
      <dsp:nvSpPr>
        <dsp:cNvPr id="0" name=""/>
        <dsp:cNvSpPr/>
      </dsp:nvSpPr>
      <dsp:spPr>
        <a:xfrm>
          <a:off x="766019" y="702859"/>
          <a:ext cx="1104607" cy="110460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19" tIns="12700" rIns="8611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27785" y="864625"/>
        <a:ext cx="781075" cy="781075"/>
      </dsp:txXfrm>
    </dsp:sp>
    <dsp:sp modelId="{4F21C3A4-36BB-4FF3-8F17-75CEEB942038}">
      <dsp:nvSpPr>
        <dsp:cNvPr id="0" name=""/>
        <dsp:cNvSpPr/>
      </dsp:nvSpPr>
      <dsp:spPr>
        <a:xfrm>
          <a:off x="3315" y="4016608"/>
          <a:ext cx="2630016" cy="72"/>
        </a:xfrm>
        <a:prstGeom prst="rect">
          <a:avLst/>
        </a:prstGeom>
        <a:solidFill>
          <a:schemeClr val="accent5">
            <a:hueOff val="-1736021"/>
            <a:satOff val="-118"/>
            <a:lumOff val="280"/>
            <a:alphaOff val="0"/>
          </a:schemeClr>
        </a:solidFill>
        <a:ln w="19050" cap="flat" cmpd="sng" algn="ctr">
          <a:solidFill>
            <a:schemeClr val="accent5">
              <a:hueOff val="-1736021"/>
              <a:satOff val="-118"/>
              <a:lumOff val="2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F8D56-3A09-49EF-AC2F-275E3ECC6447}">
      <dsp:nvSpPr>
        <dsp:cNvPr id="0" name=""/>
        <dsp:cNvSpPr/>
      </dsp:nvSpPr>
      <dsp:spPr>
        <a:xfrm>
          <a:off x="2896333" y="334657"/>
          <a:ext cx="2630016" cy="3682023"/>
        </a:xfrm>
        <a:prstGeom prst="rect">
          <a:avLst/>
        </a:prstGeom>
        <a:solidFill>
          <a:schemeClr val="accent5">
            <a:tint val="40000"/>
            <a:alpha val="90000"/>
            <a:hueOff val="-3981555"/>
            <a:satOff val="889"/>
            <a:lumOff val="134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3981555"/>
              <a:satOff val="889"/>
              <a:lumOff val="1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046" tIns="330200" rIns="205046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Trusted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supportive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learning </a:t>
          </a: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environments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‘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warm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experts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’ (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family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/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friends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)</a:t>
          </a:r>
          <a:endParaRPr lang="en-US" sz="1800" b="1" kern="1200" dirty="0"/>
        </a:p>
      </dsp:txBody>
      <dsp:txXfrm>
        <a:off x="2896333" y="1733826"/>
        <a:ext cx="2630016" cy="2209214"/>
      </dsp:txXfrm>
    </dsp:sp>
    <dsp:sp modelId="{6C554CE0-5859-45C3-9350-FBA8BE358951}">
      <dsp:nvSpPr>
        <dsp:cNvPr id="0" name=""/>
        <dsp:cNvSpPr/>
      </dsp:nvSpPr>
      <dsp:spPr>
        <a:xfrm>
          <a:off x="3659038" y="702859"/>
          <a:ext cx="1104607" cy="1104607"/>
        </a:xfrm>
        <a:prstGeom prst="ellipse">
          <a:avLst/>
        </a:prstGeom>
        <a:solidFill>
          <a:schemeClr val="accent5">
            <a:hueOff val="-3472043"/>
            <a:satOff val="-236"/>
            <a:lumOff val="560"/>
            <a:alphaOff val="0"/>
          </a:schemeClr>
        </a:solidFill>
        <a:ln w="19050" cap="flat" cmpd="sng" algn="ctr">
          <a:solidFill>
            <a:schemeClr val="accent5">
              <a:hueOff val="-3472043"/>
              <a:satOff val="-236"/>
              <a:lumOff val="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19" tIns="12700" rIns="8611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820804" y="864625"/>
        <a:ext cx="781075" cy="781075"/>
      </dsp:txXfrm>
    </dsp:sp>
    <dsp:sp modelId="{411331DD-D3ED-4D3C-95E4-C69FED80D01B}">
      <dsp:nvSpPr>
        <dsp:cNvPr id="0" name=""/>
        <dsp:cNvSpPr/>
      </dsp:nvSpPr>
      <dsp:spPr>
        <a:xfrm>
          <a:off x="2896333" y="4016608"/>
          <a:ext cx="2630016" cy="72"/>
        </a:xfrm>
        <a:prstGeom prst="rect">
          <a:avLst/>
        </a:prstGeom>
        <a:solidFill>
          <a:schemeClr val="accent5">
            <a:hueOff val="-5208064"/>
            <a:satOff val="-354"/>
            <a:lumOff val="840"/>
            <a:alphaOff val="0"/>
          </a:schemeClr>
        </a:solidFill>
        <a:ln w="19050" cap="flat" cmpd="sng" algn="ctr">
          <a:solidFill>
            <a:schemeClr val="accent5">
              <a:hueOff val="-5208064"/>
              <a:satOff val="-354"/>
              <a:lumOff val="8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04228-29E3-4C53-A2AB-535ED96DDE25}">
      <dsp:nvSpPr>
        <dsp:cNvPr id="0" name=""/>
        <dsp:cNvSpPr/>
      </dsp:nvSpPr>
      <dsp:spPr>
        <a:xfrm>
          <a:off x="5789351" y="334657"/>
          <a:ext cx="2630016" cy="3682023"/>
        </a:xfrm>
        <a:prstGeom prst="rect">
          <a:avLst/>
        </a:prstGeom>
        <a:solidFill>
          <a:schemeClr val="accent5">
            <a:tint val="40000"/>
            <a:alpha val="90000"/>
            <a:hueOff val="-7963110"/>
            <a:satOff val="1778"/>
            <a:lumOff val="267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7963110"/>
              <a:satOff val="1778"/>
              <a:lumOff val="2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046" tIns="330200" rIns="205046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Hands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-on, </a:t>
          </a: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scaffolded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practice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small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steps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real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tasks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(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e.g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.,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verifying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a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news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post)</a:t>
          </a:r>
          <a:endParaRPr lang="en-US" sz="1800" b="1" kern="1200" dirty="0"/>
        </a:p>
      </dsp:txBody>
      <dsp:txXfrm>
        <a:off x="5789351" y="1733826"/>
        <a:ext cx="2630016" cy="2209214"/>
      </dsp:txXfrm>
    </dsp:sp>
    <dsp:sp modelId="{BB227193-24FB-4E57-BAB0-7F22224C235E}">
      <dsp:nvSpPr>
        <dsp:cNvPr id="0" name=""/>
        <dsp:cNvSpPr/>
      </dsp:nvSpPr>
      <dsp:spPr>
        <a:xfrm>
          <a:off x="6552056" y="702859"/>
          <a:ext cx="1104607" cy="1104607"/>
        </a:xfrm>
        <a:prstGeom prst="ellipse">
          <a:avLst/>
        </a:prstGeom>
        <a:solidFill>
          <a:schemeClr val="accent5">
            <a:hueOff val="-6944086"/>
            <a:satOff val="-472"/>
            <a:lumOff val="1121"/>
            <a:alphaOff val="0"/>
          </a:schemeClr>
        </a:solidFill>
        <a:ln w="19050" cap="flat" cmpd="sng" algn="ctr">
          <a:solidFill>
            <a:schemeClr val="accent5">
              <a:hueOff val="-6944086"/>
              <a:satOff val="-472"/>
              <a:lumOff val="1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19" tIns="12700" rIns="8611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800" kern="1200"/>
            <a:t>3</a:t>
          </a:r>
        </a:p>
      </dsp:txBody>
      <dsp:txXfrm>
        <a:off x="6713822" y="864625"/>
        <a:ext cx="781075" cy="781075"/>
      </dsp:txXfrm>
    </dsp:sp>
    <dsp:sp modelId="{1BFC36AB-40D7-49AF-9527-57AB8305932E}">
      <dsp:nvSpPr>
        <dsp:cNvPr id="0" name=""/>
        <dsp:cNvSpPr/>
      </dsp:nvSpPr>
      <dsp:spPr>
        <a:xfrm>
          <a:off x="5789351" y="4016608"/>
          <a:ext cx="2630016" cy="72"/>
        </a:xfrm>
        <a:prstGeom prst="rect">
          <a:avLst/>
        </a:prstGeom>
        <a:solidFill>
          <a:schemeClr val="accent5">
            <a:hueOff val="-8680107"/>
            <a:satOff val="-590"/>
            <a:lumOff val="1401"/>
            <a:alphaOff val="0"/>
          </a:schemeClr>
        </a:solidFill>
        <a:ln w="19050" cap="flat" cmpd="sng" algn="ctr">
          <a:solidFill>
            <a:schemeClr val="accent5">
              <a:hueOff val="-8680107"/>
              <a:satOff val="-590"/>
              <a:lumOff val="1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E1299-F376-4BA3-A9F2-FF82910220E6}">
      <dsp:nvSpPr>
        <dsp:cNvPr id="0" name=""/>
        <dsp:cNvSpPr/>
      </dsp:nvSpPr>
      <dsp:spPr>
        <a:xfrm>
          <a:off x="8682370" y="334657"/>
          <a:ext cx="2630016" cy="3682023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046" tIns="330200" rIns="205046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Sustained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support &amp; </a:t>
          </a: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local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cs-CZ" sz="18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partnerships</a:t>
          </a:r>
          <a:r>
            <a:rPr lang="cs-CZ" sz="18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single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workshops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cs-CZ" sz="18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follow</a:t>
          </a:r>
          <a:r>
            <a:rPr lang="cs-CZ" sz="18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-up support</a:t>
          </a:r>
          <a:endParaRPr lang="en-US" sz="1800" b="1" kern="1200" dirty="0"/>
        </a:p>
      </dsp:txBody>
      <dsp:txXfrm>
        <a:off x="8682370" y="1733826"/>
        <a:ext cx="2630016" cy="2209214"/>
      </dsp:txXfrm>
    </dsp:sp>
    <dsp:sp modelId="{EC282C89-33D4-41F3-84BA-EC64A6BB6463}">
      <dsp:nvSpPr>
        <dsp:cNvPr id="0" name=""/>
        <dsp:cNvSpPr/>
      </dsp:nvSpPr>
      <dsp:spPr>
        <a:xfrm>
          <a:off x="9445075" y="702859"/>
          <a:ext cx="1104607" cy="1104607"/>
        </a:xfrm>
        <a:prstGeom prst="ellipse">
          <a:avLst/>
        </a:prstGeom>
        <a:solidFill>
          <a:schemeClr val="accent5">
            <a:hueOff val="-10416129"/>
            <a:satOff val="-708"/>
            <a:lumOff val="1681"/>
            <a:alphaOff val="0"/>
          </a:schemeClr>
        </a:solidFill>
        <a:ln w="19050" cap="flat" cmpd="sng" algn="ctr">
          <a:solidFill>
            <a:schemeClr val="accent5">
              <a:hueOff val="-10416129"/>
              <a:satOff val="-708"/>
              <a:lumOff val="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119" tIns="12700" rIns="8611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800" kern="1200"/>
            <a:t>4</a:t>
          </a:r>
        </a:p>
      </dsp:txBody>
      <dsp:txXfrm>
        <a:off x="9606841" y="864625"/>
        <a:ext cx="781075" cy="781075"/>
      </dsp:txXfrm>
    </dsp:sp>
    <dsp:sp modelId="{63978B8D-3B47-4CB6-8206-1547D5862917}">
      <dsp:nvSpPr>
        <dsp:cNvPr id="0" name=""/>
        <dsp:cNvSpPr/>
      </dsp:nvSpPr>
      <dsp:spPr>
        <a:xfrm>
          <a:off x="8682370" y="4016608"/>
          <a:ext cx="2630016" cy="72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7CD7D-02B4-4B7C-8A2B-05E12A52F75E}">
      <dsp:nvSpPr>
        <dsp:cNvPr id="0" name=""/>
        <dsp:cNvSpPr/>
      </dsp:nvSpPr>
      <dsp:spPr>
        <a:xfrm>
          <a:off x="2694201" y="-3910"/>
          <a:ext cx="2180492" cy="14173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less access to digital devices</a:t>
          </a:r>
          <a:endParaRPr lang="en-US" sz="2400" kern="1200" dirty="0"/>
        </a:p>
      </dsp:txBody>
      <dsp:txXfrm>
        <a:off x="2763389" y="65278"/>
        <a:ext cx="2042116" cy="1278943"/>
      </dsp:txXfrm>
    </dsp:sp>
    <dsp:sp modelId="{26338FEF-A09C-49F7-90AB-B27BFDD700A4}">
      <dsp:nvSpPr>
        <dsp:cNvPr id="0" name=""/>
        <dsp:cNvSpPr/>
      </dsp:nvSpPr>
      <dsp:spPr>
        <a:xfrm>
          <a:off x="952177" y="704749"/>
          <a:ext cx="5664539" cy="5664539"/>
        </a:xfrm>
        <a:custGeom>
          <a:avLst/>
          <a:gdLst/>
          <a:ahLst/>
          <a:cxnLst/>
          <a:rect l="0" t="0" r="0" b="0"/>
          <a:pathLst>
            <a:path>
              <a:moveTo>
                <a:pt x="4214778" y="360343"/>
              </a:moveTo>
              <a:arcTo wR="2832269" hR="2832269" stAng="17953055" swAng="1212142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35D89-2182-44F9-8353-F7C5A9C1527F}">
      <dsp:nvSpPr>
        <dsp:cNvPr id="0" name=""/>
        <dsp:cNvSpPr/>
      </dsp:nvSpPr>
      <dsp:spPr>
        <a:xfrm>
          <a:off x="5387850" y="1953139"/>
          <a:ext cx="2180492" cy="14173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lower levels of digital literacy </a:t>
          </a:r>
          <a:endParaRPr lang="en-US" sz="2500" kern="1200" dirty="0"/>
        </a:p>
      </dsp:txBody>
      <dsp:txXfrm>
        <a:off x="5457038" y="2022327"/>
        <a:ext cx="2042116" cy="1278943"/>
      </dsp:txXfrm>
    </dsp:sp>
    <dsp:sp modelId="{D167E1C4-F67C-4AD6-87E5-1E0F69156EB1}">
      <dsp:nvSpPr>
        <dsp:cNvPr id="0" name=""/>
        <dsp:cNvSpPr/>
      </dsp:nvSpPr>
      <dsp:spPr>
        <a:xfrm>
          <a:off x="962661" y="833002"/>
          <a:ext cx="5664539" cy="5664539"/>
        </a:xfrm>
        <a:custGeom>
          <a:avLst/>
          <a:gdLst/>
          <a:ahLst/>
          <a:cxnLst/>
          <a:rect l="0" t="0" r="0" b="0"/>
          <a:pathLst>
            <a:path>
              <a:moveTo>
                <a:pt x="5664528" y="2824341"/>
              </a:moveTo>
              <a:arcTo wR="2832269" hR="2832269" stAng="21590377" swAng="1065865"/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0ECB3-1209-44EB-9663-B33F52CE8A48}">
      <dsp:nvSpPr>
        <dsp:cNvPr id="0" name=""/>
        <dsp:cNvSpPr/>
      </dsp:nvSpPr>
      <dsp:spPr>
        <a:xfrm>
          <a:off x="4278618" y="4790937"/>
          <a:ext cx="2826397" cy="184807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lack of benefit from the </a:t>
          </a:r>
          <a:r>
            <a:rPr lang="en-US" sz="1900" b="1" kern="1200" dirty="0"/>
            <a:t>informational, promotional, or educational functions of the media</a:t>
          </a:r>
          <a:endParaRPr lang="en-US" sz="1900" kern="1200" dirty="0"/>
        </a:p>
      </dsp:txBody>
      <dsp:txXfrm>
        <a:off x="4368833" y="4881152"/>
        <a:ext cx="2645967" cy="1667641"/>
      </dsp:txXfrm>
    </dsp:sp>
    <dsp:sp modelId="{89238998-BB94-4428-9F1C-A1CA2F0F9FB3}">
      <dsp:nvSpPr>
        <dsp:cNvPr id="0" name=""/>
        <dsp:cNvSpPr/>
      </dsp:nvSpPr>
      <dsp:spPr>
        <a:xfrm>
          <a:off x="1196374" y="736134"/>
          <a:ext cx="5664539" cy="5664539"/>
        </a:xfrm>
        <a:custGeom>
          <a:avLst/>
          <a:gdLst/>
          <a:ahLst/>
          <a:cxnLst/>
          <a:rect l="0" t="0" r="0" b="0"/>
          <a:pathLst>
            <a:path>
              <a:moveTo>
                <a:pt x="2935865" y="5662644"/>
              </a:moveTo>
              <a:arcTo wR="2832269" hR="2832269" stAng="5274230" swAng="536621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BB589-D60E-46CD-9ABA-DBA1C464E2D5}">
      <dsp:nvSpPr>
        <dsp:cNvPr id="0" name=""/>
        <dsp:cNvSpPr/>
      </dsp:nvSpPr>
      <dsp:spPr>
        <a:xfrm>
          <a:off x="693519" y="4991049"/>
          <a:ext cx="2852323" cy="167464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 dirty="0" err="1"/>
            <a:t>negative</a:t>
          </a:r>
          <a:r>
            <a:rPr lang="sk-SK" sz="2500" kern="1200" dirty="0"/>
            <a:t> </a:t>
          </a:r>
          <a:r>
            <a:rPr lang="en-US" sz="2500" kern="1200" dirty="0"/>
            <a:t>related to education and personal development</a:t>
          </a:r>
        </a:p>
      </dsp:txBody>
      <dsp:txXfrm>
        <a:off x="775269" y="5072799"/>
        <a:ext cx="2688823" cy="1511148"/>
      </dsp:txXfrm>
    </dsp:sp>
    <dsp:sp modelId="{E9A67479-8B8E-40CA-A683-1748900C831E}">
      <dsp:nvSpPr>
        <dsp:cNvPr id="0" name=""/>
        <dsp:cNvSpPr/>
      </dsp:nvSpPr>
      <dsp:spPr>
        <a:xfrm>
          <a:off x="952177" y="704749"/>
          <a:ext cx="5664539" cy="5664539"/>
        </a:xfrm>
        <a:custGeom>
          <a:avLst/>
          <a:gdLst/>
          <a:ahLst/>
          <a:cxnLst/>
          <a:rect l="0" t="0" r="0" b="0"/>
          <a:pathLst>
            <a:path>
              <a:moveTo>
                <a:pt x="247659" y="3990519"/>
              </a:moveTo>
              <a:arcTo wR="2832269" hR="2832269" stAng="9351676" swAng="1245577"/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B68510-B9AD-414B-93C7-C41573AB665D}">
      <dsp:nvSpPr>
        <dsp:cNvPr id="0" name=""/>
        <dsp:cNvSpPr/>
      </dsp:nvSpPr>
      <dsp:spPr>
        <a:xfrm>
          <a:off x="552" y="1953139"/>
          <a:ext cx="2180492" cy="141731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exclusion from public and social life</a:t>
          </a:r>
        </a:p>
      </dsp:txBody>
      <dsp:txXfrm>
        <a:off x="69740" y="2022327"/>
        <a:ext cx="2042116" cy="1278943"/>
      </dsp:txXfrm>
    </dsp:sp>
    <dsp:sp modelId="{90CC9C61-A764-4BB1-80E1-D4F9EA298B63}">
      <dsp:nvSpPr>
        <dsp:cNvPr id="0" name=""/>
        <dsp:cNvSpPr/>
      </dsp:nvSpPr>
      <dsp:spPr>
        <a:xfrm>
          <a:off x="952177" y="704749"/>
          <a:ext cx="5664539" cy="5664539"/>
        </a:xfrm>
        <a:custGeom>
          <a:avLst/>
          <a:gdLst/>
          <a:ahLst/>
          <a:cxnLst/>
          <a:rect l="0" t="0" r="0" b="0"/>
          <a:pathLst>
            <a:path>
              <a:moveTo>
                <a:pt x="681166" y="989850"/>
              </a:moveTo>
              <a:arcTo wR="2832269" hR="2832269" stAng="13234803" swAng="1212142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06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805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68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231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875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438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07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9782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861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1120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586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000464-1BBB-480A-B9DA-CA75BFD1BA9E}" type="datetimeFigureOut">
              <a:rPr lang="cs-CZ" smtClean="0"/>
              <a:t>01.03.2026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8D0EAB-AA0A-419F-9965-5EE1C7BB45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12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BC0A254-DA3B-1CD3-4B1C-EDB0CBA9C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98" y="-1"/>
            <a:ext cx="10251441" cy="6919723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67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Introduction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1E2552F-6FD9-F667-963B-1A1F01EDABFE}"/>
              </a:ext>
            </a:extLst>
          </p:cNvPr>
          <p:cNvSpPr txBox="1"/>
          <p:nvPr/>
        </p:nvSpPr>
        <p:spPr>
          <a:xfrm>
            <a:off x="139960" y="2286000"/>
            <a:ext cx="5949214" cy="4385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Digital inclusion </a:t>
            </a:r>
            <a:r>
              <a:rPr lang="sk-SK" sz="2000" dirty="0"/>
              <a:t>-</a:t>
            </a:r>
            <a:r>
              <a:rPr lang="en-US" sz="2000" dirty="0"/>
              <a:t> essential for equitable participation in contemporary society</a:t>
            </a:r>
            <a:endParaRPr lang="sk-SK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k-SK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kern="1200" dirty="0">
                <a:effectLst/>
                <a:latin typeface="+mj-lt"/>
                <a:ea typeface="+mj-ea"/>
                <a:cs typeface="+mj-cs"/>
              </a:rPr>
              <a:t>Different Social Groups</a:t>
            </a:r>
            <a:r>
              <a:rPr lang="sk-SK" sz="2000" b="1" kern="1200" dirty="0">
                <a:effectLst/>
                <a:latin typeface="+mj-lt"/>
                <a:ea typeface="+mj-ea"/>
                <a:cs typeface="+mj-cs"/>
              </a:rPr>
              <a:t>:</a:t>
            </a:r>
            <a:endParaRPr lang="en-US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dirty="0" err="1"/>
              <a:t>Alder</a:t>
            </a:r>
            <a:r>
              <a:rPr lang="sk-SK" sz="2000" dirty="0"/>
              <a:t> </a:t>
            </a:r>
            <a:r>
              <a:rPr lang="sk-SK" sz="2000" dirty="0" err="1"/>
              <a:t>Adults</a:t>
            </a:r>
            <a:r>
              <a:rPr lang="sk-SK" sz="2000" dirty="0"/>
              <a:t>/</a:t>
            </a:r>
            <a:r>
              <a:rPr lang="sk-SK" sz="2000" dirty="0" err="1"/>
              <a:t>Seniors</a:t>
            </a:r>
            <a:r>
              <a:rPr lang="sk-SK" sz="2000" dirty="0"/>
              <a:t> </a:t>
            </a: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dirty="0" err="1"/>
              <a:t>Low-Income</a:t>
            </a:r>
            <a:r>
              <a:rPr lang="sk-SK" sz="2000" dirty="0"/>
              <a:t> </a:t>
            </a:r>
            <a:r>
              <a:rPr lang="sk-SK" sz="2000" dirty="0" err="1"/>
              <a:t>Household</a:t>
            </a:r>
            <a:endParaRPr lang="sk-SK" sz="2000" dirty="0"/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dirty="0" err="1"/>
              <a:t>Rural</a:t>
            </a:r>
            <a:r>
              <a:rPr lang="sk-SK" sz="2000" dirty="0"/>
              <a:t> </a:t>
            </a:r>
            <a:r>
              <a:rPr lang="sk-SK" sz="2000" dirty="0" err="1"/>
              <a:t>Communities</a:t>
            </a:r>
            <a:r>
              <a:rPr lang="sk-SK" sz="2000" dirty="0"/>
              <a:t> </a:t>
            </a: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Migrants and Linguistic Minorities</a:t>
            </a:r>
            <a:endParaRPr lang="sk-SK" sz="2000" dirty="0"/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Persons with Disabilities</a:t>
            </a:r>
            <a:endParaRPr lang="sk-SK" sz="2000" dirty="0"/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6B2CED-E511-FBAA-D245-C22131B1D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01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9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Digital Inclusion?</a:t>
            </a:r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extovéPole 3">
            <a:extLst>
              <a:ext uri="{FF2B5EF4-FFF2-40B4-BE49-F238E27FC236}">
                <a16:creationId xmlns:a16="http://schemas.microsoft.com/office/drawing/2014/main" id="{D7223238-894E-7FE3-01ED-FF97F13921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8179232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804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1E2552F-6FD9-F667-963B-1A1F01EDABFE}"/>
              </a:ext>
            </a:extLst>
          </p:cNvPr>
          <p:cNvSpPr txBox="1"/>
          <p:nvPr/>
        </p:nvSpPr>
        <p:spPr>
          <a:xfrm>
            <a:off x="142240" y="2052320"/>
            <a:ext cx="7144968" cy="4632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k-SK" sz="2800" b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k-SK" sz="2800" b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90%</a:t>
            </a:r>
            <a:r>
              <a:rPr lang="en-US" sz="2800" dirty="0"/>
              <a:t>+ EU households have internet </a:t>
            </a:r>
            <a:endParaRPr lang="sk-SK" sz="28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sk-SK" sz="2800" dirty="0"/>
              <a:t>                </a:t>
            </a:r>
            <a:r>
              <a:rPr lang="en-US" sz="2800" dirty="0"/>
              <a:t>access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800" dirty="0"/>
              <a:t>A</a:t>
            </a:r>
            <a:r>
              <a:rPr lang="en-US" sz="2800" dirty="0" err="1"/>
              <a:t>ccess</a:t>
            </a:r>
            <a:r>
              <a:rPr lang="en-US" sz="2800" dirty="0"/>
              <a:t> ≠ inclusion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Digital exclusion reinforces</a:t>
            </a:r>
            <a:r>
              <a:rPr lang="en-US" sz="2800" dirty="0"/>
              <a:t>: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Economic inequality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Social isolation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Democratic vulnerability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Media marginalization</a:t>
            </a:r>
          </a:p>
        </p:txBody>
      </p:sp>
      <p:pic>
        <p:nvPicPr>
          <p:cNvPr id="5" name="Obrázek 4" descr="Puzzle v brain">
            <a:extLst>
              <a:ext uri="{FF2B5EF4-FFF2-40B4-BE49-F238E27FC236}">
                <a16:creationId xmlns:a16="http://schemas.microsoft.com/office/drawing/2014/main" id="{51CB237D-5BF5-3465-3BE8-4DBB58765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r="4838"/>
          <a:stretch>
            <a:fillRect/>
          </a:stretch>
        </p:blipFill>
        <p:spPr>
          <a:xfrm>
            <a:off x="6276702" y="325369"/>
            <a:ext cx="5915298" cy="642087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AE9EFAF7-46B8-AEC5-5ADA-76E00963B94D}"/>
              </a:ext>
            </a:extLst>
          </p:cNvPr>
          <p:cNvSpPr txBox="1"/>
          <p:nvPr/>
        </p:nvSpPr>
        <p:spPr>
          <a:xfrm>
            <a:off x="4067838" y="6531390"/>
            <a:ext cx="2748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 err="1"/>
              <a:t>Eurostat</a:t>
            </a:r>
            <a:r>
              <a:rPr lang="cs-CZ" sz="1400" dirty="0"/>
              <a:t>, </a:t>
            </a:r>
            <a:r>
              <a:rPr lang="cs-CZ" sz="1400" dirty="0" err="1"/>
              <a:t>European</a:t>
            </a:r>
            <a:r>
              <a:rPr lang="cs-CZ" sz="1400" dirty="0"/>
              <a:t> </a:t>
            </a:r>
            <a:r>
              <a:rPr lang="cs-CZ" sz="1400" dirty="0" err="1"/>
              <a:t>Commission</a:t>
            </a:r>
            <a:endParaRPr lang="cs-CZ" sz="1400" dirty="0"/>
          </a:p>
        </p:txBody>
      </p:sp>
      <p:sp>
        <p:nvSpPr>
          <p:cNvPr id="17" name="Nadpis 16">
            <a:extLst>
              <a:ext uri="{FF2B5EF4-FFF2-40B4-BE49-F238E27FC236}">
                <a16:creationId xmlns:a16="http://schemas.microsoft.com/office/drawing/2014/main" id="{DD264036-C7FB-1BEE-968F-CD3BDE75A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3610"/>
            <a:ext cx="6680718" cy="1252149"/>
          </a:xfrm>
        </p:spPr>
        <p:txBody>
          <a:bodyPr>
            <a:normAutofit fontScale="9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br>
              <a:rPr lang="sk-SK" sz="4400" b="1" dirty="0"/>
            </a:br>
            <a:br>
              <a:rPr lang="sk-SK" sz="4400" b="1" dirty="0"/>
            </a:br>
            <a:r>
              <a:rPr lang="en-US" sz="4400" b="1" dirty="0"/>
              <a:t>Why Digital Inclusion Matters </a:t>
            </a:r>
            <a:br>
              <a:rPr lang="sk-SK" sz="4400" b="1" dirty="0"/>
            </a:br>
            <a:r>
              <a:rPr lang="en-US" sz="4400" b="1" dirty="0"/>
              <a:t>in the EU?</a:t>
            </a:r>
            <a:br>
              <a:rPr lang="en-US" sz="4400" b="1" dirty="0"/>
            </a:br>
            <a:br>
              <a:rPr lang="en-US" sz="4400" b="1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2388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DF2E5B-76D9-027C-0AAA-EE0F91B33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" y="699402"/>
            <a:ext cx="7142480" cy="1616203"/>
          </a:xfrm>
        </p:spPr>
        <p:txBody>
          <a:bodyPr anchor="t">
            <a:normAutofit/>
          </a:bodyPr>
          <a:lstStyle/>
          <a:p>
            <a:r>
              <a:rPr lang="sk-SK" sz="3200" b="1" dirty="0" err="1"/>
              <a:t>The</a:t>
            </a:r>
            <a:r>
              <a:rPr lang="sk-SK" sz="3200" b="1" dirty="0"/>
              <a:t> EU </a:t>
            </a:r>
            <a:r>
              <a:rPr lang="sk-SK" sz="3200" b="1" dirty="0" err="1"/>
              <a:t>Digital</a:t>
            </a:r>
            <a:r>
              <a:rPr lang="sk-SK" sz="3200" b="1" dirty="0"/>
              <a:t> </a:t>
            </a:r>
            <a:r>
              <a:rPr lang="sk-SK" sz="3200" b="1" dirty="0" err="1"/>
              <a:t>Inequality</a:t>
            </a:r>
            <a:r>
              <a:rPr lang="sk-SK" sz="3200" b="1" dirty="0"/>
              <a:t> </a:t>
            </a:r>
            <a:r>
              <a:rPr lang="sk-SK" sz="3200" b="1" dirty="0" err="1"/>
              <a:t>System</a:t>
            </a:r>
            <a:endParaRPr lang="cs-CZ" sz="32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F08BBE-71A7-AEFC-F970-93C6BF79B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1C42412-D66A-A89A-CBAD-067355BA7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9F63095-BD54-33B2-6873-1DC4DF820D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C86C8AA8-61E9-090D-6658-D18B1AE95F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823334"/>
              </p:ext>
            </p:extLst>
          </p:nvPr>
        </p:nvGraphicFramePr>
        <p:xfrm>
          <a:off x="4926563" y="0"/>
          <a:ext cx="7265437" cy="673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337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dpis 16">
            <a:extLst>
              <a:ext uri="{FF2B5EF4-FFF2-40B4-BE49-F238E27FC236}">
                <a16:creationId xmlns:a16="http://schemas.microsoft.com/office/drawing/2014/main" id="{4EC0CF2B-03D9-2C0E-9337-0091017792AF}"/>
              </a:ext>
            </a:extLst>
          </p:cNvPr>
          <p:cNvSpPr txBox="1">
            <a:spLocks/>
          </p:cNvSpPr>
          <p:nvPr/>
        </p:nvSpPr>
        <p:spPr>
          <a:xfrm>
            <a:off x="130753" y="415110"/>
            <a:ext cx="11573567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Digital Inclusion Across Different Social Groups</a:t>
            </a:r>
            <a:b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2E68BE0-A520-ADA5-62E2-DD9FAEA73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846" b="9242"/>
          <a:stretch>
            <a:fillRect/>
          </a:stretch>
        </p:blipFill>
        <p:spPr>
          <a:xfrm>
            <a:off x="1666240" y="1701092"/>
            <a:ext cx="8981440" cy="505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6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0196"/>
            <a:ext cx="4951507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4800" b="1" dirty="0" err="1"/>
              <a:t>Older</a:t>
            </a:r>
            <a:r>
              <a:rPr lang="sk-SK" sz="4800" b="1" dirty="0"/>
              <a:t> </a:t>
            </a:r>
            <a:r>
              <a:rPr lang="sk-SK" sz="4800" b="1" dirty="0" err="1"/>
              <a:t>adults</a:t>
            </a:r>
            <a:r>
              <a:rPr lang="sk-SK" sz="4800" b="1" dirty="0"/>
              <a:t> </a:t>
            </a:r>
            <a:r>
              <a:rPr lang="sk-SK" sz="4800" dirty="0"/>
              <a:t>(65+)</a:t>
            </a:r>
            <a:endParaRPr lang="en-US" sz="48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1E2552F-6FD9-F667-963B-1A1F01EDABFE}"/>
              </a:ext>
            </a:extLst>
          </p:cNvPr>
          <p:cNvSpPr txBox="1"/>
          <p:nvPr/>
        </p:nvSpPr>
        <p:spPr>
          <a:xfrm>
            <a:off x="242596" y="1974716"/>
            <a:ext cx="5999584" cy="4381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Seniors </a:t>
            </a:r>
            <a:r>
              <a:rPr lang="en-US" sz="2400" dirty="0"/>
              <a:t>often face barriers to digital participation: access, skills, and motivation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Media education </a:t>
            </a:r>
            <a:r>
              <a:rPr lang="en-US" sz="2400" dirty="0"/>
              <a:t>- a bridge to foster digital literacy, empowerment, and social connection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9275F33-503B-4DBA-CF29-7A445AFAE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882" y="350196"/>
            <a:ext cx="5410955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0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839" y="296792"/>
            <a:ext cx="10188321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Why media literacy for older adults matters?</a:t>
            </a:r>
            <a:endParaRPr lang="en-US" sz="4000" kern="1200" dirty="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extovéPole 3">
            <a:extLst>
              <a:ext uri="{FF2B5EF4-FFF2-40B4-BE49-F238E27FC236}">
                <a16:creationId xmlns:a16="http://schemas.microsoft.com/office/drawing/2014/main" id="{AB05324D-CAA8-B752-FC81-71B981C34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11886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4728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Role of Media Education</a:t>
            </a:r>
            <a:endParaRPr lang="en-US" sz="4000" b="1" kern="120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extovéPole 3">
            <a:extLst>
              <a:ext uri="{FF2B5EF4-FFF2-40B4-BE49-F238E27FC236}">
                <a16:creationId xmlns:a16="http://schemas.microsoft.com/office/drawing/2014/main" id="{AB05324D-CAA8-B752-FC81-71B981C34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392794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3627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Strategies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Engaging Seniors</a:t>
            </a:r>
            <a:endParaRPr lang="en-US" sz="4000" b="1" kern="1200" dirty="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707BE14C-00BA-5AEE-BD08-3530DBC2B7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10"/>
          <a:stretch>
            <a:fillRect/>
          </a:stretch>
        </p:blipFill>
        <p:spPr>
          <a:xfrm>
            <a:off x="2138529" y="1966293"/>
            <a:ext cx="7914940" cy="4452160"/>
          </a:xfrm>
          <a:prstGeom prst="rect">
            <a:avLst/>
          </a:prstGeom>
        </p:spPr>
      </p:pic>
      <p:graphicFrame>
        <p:nvGraphicFramePr>
          <p:cNvPr id="6" name="TextovéPole 3">
            <a:extLst>
              <a:ext uri="{FF2B5EF4-FFF2-40B4-BE49-F238E27FC236}">
                <a16:creationId xmlns:a16="http://schemas.microsoft.com/office/drawing/2014/main" id="{AB05324D-CAA8-B752-FC81-71B981C34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261443"/>
              </p:ext>
            </p:extLst>
          </p:nvPr>
        </p:nvGraphicFramePr>
        <p:xfrm>
          <a:off x="618151" y="1964647"/>
          <a:ext cx="1131570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5494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1234140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4000" b="1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Key principles for effective media education with seniors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500" b="1" kern="1200" dirty="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707BE14C-00BA-5AEE-BD08-3530DBC2B7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10"/>
          <a:stretch>
            <a:fillRect/>
          </a:stretch>
        </p:blipFill>
        <p:spPr>
          <a:xfrm>
            <a:off x="2138529" y="1966293"/>
            <a:ext cx="7914940" cy="4452160"/>
          </a:xfrm>
          <a:prstGeom prst="rect">
            <a:avLst/>
          </a:prstGeom>
        </p:spPr>
      </p:pic>
      <p:graphicFrame>
        <p:nvGraphicFramePr>
          <p:cNvPr id="6" name="TextovéPole 3">
            <a:extLst>
              <a:ext uri="{FF2B5EF4-FFF2-40B4-BE49-F238E27FC236}">
                <a16:creationId xmlns:a16="http://schemas.microsoft.com/office/drawing/2014/main" id="{AB05324D-CAA8-B752-FC81-71B981C34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898948"/>
              </p:ext>
            </p:extLst>
          </p:nvPr>
        </p:nvGraphicFramePr>
        <p:xfrm>
          <a:off x="618151" y="1964647"/>
          <a:ext cx="1131570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8527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8086AEC-04C2-4BC4-BFB8-0135965C7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C3BE3F-B8A9-4DC9-A867-EC91736FA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A2F3D1-53F2-478B-949B-6D4EA2E4E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455386"/>
            <a:ext cx="5378624" cy="6402614"/>
            <a:chOff x="-19221" y="197691"/>
            <a:chExt cx="5378624" cy="64026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53A4EE-6F9B-4EC8-9840-708F509D9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8289AA-777C-4230-BABC-203458BF6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D76777-71BF-4FFF-B568-E58E46EB1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2CDCD53-6393-431A-9E75-109BC8362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62198F-7D76-4A2A-9669-40E5E8A3C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29" y="2407487"/>
            <a:ext cx="4139329" cy="215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Low income household </a:t>
            </a:r>
          </a:p>
        </p:txBody>
      </p:sp>
      <p:graphicFrame>
        <p:nvGraphicFramePr>
          <p:cNvPr id="6" name="TextovéPole 3">
            <a:extLst>
              <a:ext uri="{FF2B5EF4-FFF2-40B4-BE49-F238E27FC236}">
                <a16:creationId xmlns:a16="http://schemas.microsoft.com/office/drawing/2014/main" id="{DEB88B20-747B-528A-4357-19CD43EA96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1985683"/>
              </p:ext>
            </p:extLst>
          </p:nvPr>
        </p:nvGraphicFramePr>
        <p:xfrm>
          <a:off x="4622799" y="109500"/>
          <a:ext cx="7568895" cy="6748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0574DEDD-181A-5A5A-095B-BF88E4579B25}"/>
              </a:ext>
            </a:extLst>
          </p:cNvPr>
          <p:cNvSpPr txBox="1"/>
          <p:nvPr/>
        </p:nvSpPr>
        <p:spPr>
          <a:xfrm>
            <a:off x="28450" y="6477817"/>
            <a:ext cx="6316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 err="1">
                <a:highlight>
                  <a:srgbClr val="FFFF00"/>
                </a:highlight>
              </a:rPr>
              <a:t>Inclusive</a:t>
            </a:r>
            <a:r>
              <a:rPr lang="cs-CZ" sz="2000" dirty="0">
                <a:highlight>
                  <a:srgbClr val="FFFF00"/>
                </a:highlight>
              </a:rPr>
              <a:t> </a:t>
            </a:r>
            <a:r>
              <a:rPr lang="cs-CZ" sz="2000" dirty="0" err="1">
                <a:highlight>
                  <a:srgbClr val="FFFF00"/>
                </a:highlight>
              </a:rPr>
              <a:t>pricing</a:t>
            </a:r>
            <a:r>
              <a:rPr lang="cs-CZ" sz="2000" dirty="0">
                <a:highlight>
                  <a:srgbClr val="FFFF00"/>
                </a:highlight>
              </a:rPr>
              <a:t> &amp; </a:t>
            </a:r>
            <a:r>
              <a:rPr lang="cs-CZ" sz="2000" dirty="0" err="1">
                <a:highlight>
                  <a:srgbClr val="FFFF00"/>
                </a:highlight>
              </a:rPr>
              <a:t>multi-channel</a:t>
            </a:r>
            <a:r>
              <a:rPr lang="cs-CZ" sz="2000" dirty="0">
                <a:highlight>
                  <a:srgbClr val="FFFF00"/>
                </a:highlight>
              </a:rPr>
              <a:t> </a:t>
            </a:r>
            <a:r>
              <a:rPr lang="cs-CZ" sz="2000" dirty="0" err="1">
                <a:highlight>
                  <a:srgbClr val="FFFF00"/>
                </a:highlight>
              </a:rPr>
              <a:t>strategies</a:t>
            </a:r>
            <a:endParaRPr lang="cs-CZ" sz="2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07780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60" y="944881"/>
            <a:ext cx="5675220" cy="6705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Rular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vs Urban Divide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FA952A4-AC13-6FC4-4BDA-51B1AC3B4073}"/>
              </a:ext>
            </a:extLst>
          </p:cNvPr>
          <p:cNvSpPr txBox="1">
            <a:spLocks/>
          </p:cNvSpPr>
          <p:nvPr/>
        </p:nvSpPr>
        <p:spPr>
          <a:xfrm>
            <a:off x="402714" y="2743200"/>
            <a:ext cx="5675220" cy="34109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Slower broadband in remote regions</a:t>
            </a:r>
          </a:p>
          <a:p>
            <a:endParaRPr lang="en-US" sz="2500" dirty="0"/>
          </a:p>
          <a:p>
            <a:r>
              <a:rPr lang="en-US" sz="2500" dirty="0"/>
              <a:t>Lower digital infrastructure investment</a:t>
            </a:r>
          </a:p>
          <a:p>
            <a:endParaRPr lang="en-US" sz="2500" dirty="0"/>
          </a:p>
          <a:p>
            <a:r>
              <a:rPr lang="en-US" sz="2500" dirty="0"/>
              <a:t>Streaming-heavy campaigns may not reach rural audiences effectively</a:t>
            </a:r>
          </a:p>
          <a:p>
            <a:endParaRPr lang="en-US" sz="2500" dirty="0"/>
          </a:p>
        </p:txBody>
      </p:sp>
      <p:pic>
        <p:nvPicPr>
          <p:cNvPr id="9" name="Graphic 8" descr="Wireless router">
            <a:extLst>
              <a:ext uri="{FF2B5EF4-FFF2-40B4-BE49-F238E27FC236}">
                <a16:creationId xmlns:a16="http://schemas.microsoft.com/office/drawing/2014/main" id="{1BA975ED-EC6F-6FF3-5225-BE5D94044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1780" y="771753"/>
            <a:ext cx="5316095" cy="531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83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Persons with Disabilities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599E7EE-0BB5-4A53-2656-AB3B75FC2A74}"/>
              </a:ext>
            </a:extLst>
          </p:cNvPr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cs-CZ" sz="2500" b="0" i="0" u="none" strike="noStrike" cap="none" normalizeH="0" baseline="0" dirty="0">
                <a:ln>
                  <a:noFill/>
                </a:ln>
                <a:effectLst/>
              </a:rPr>
              <a:t> 87 million people in EU live with disabilities</a:t>
            </a:r>
          </a:p>
          <a:p>
            <a:pPr marR="0" lvl="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cs-CZ" sz="25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cs-CZ" sz="2500" b="0" i="0" u="none" strike="noStrike" cap="none" normalizeH="0" baseline="0" dirty="0">
                <a:ln>
                  <a:noFill/>
                </a:ln>
                <a:effectLst/>
              </a:rPr>
              <a:t> Accessibility barriers in media &amp; websites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28D8A39-69BF-8DD4-1E54-CA8AC28B2F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2" b="2686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23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00" y="14408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Migrants and Linguistic Minorities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599E7EE-0BB5-4A53-2656-AB3B75FC2A74}"/>
              </a:ext>
            </a:extLst>
          </p:cNvPr>
          <p:cNvSpPr txBox="1"/>
          <p:nvPr/>
        </p:nvSpPr>
        <p:spPr>
          <a:xfrm>
            <a:off x="375923" y="2161283"/>
            <a:ext cx="5720077" cy="43877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R="0" lvl="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cs-CZ" sz="25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sk-SK" altLang="cs-CZ" sz="25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500" dirty="0"/>
              <a:t>Language barriers</a:t>
            </a: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cs-CZ" sz="25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cs-CZ" sz="25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lang="en-US" sz="2500" dirty="0"/>
              <a:t>Cultural representation gaps</a:t>
            </a: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500" dirty="0"/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500" dirty="0"/>
              <a:t>Digital exclusion risk</a:t>
            </a: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500" dirty="0"/>
          </a:p>
          <a:p>
            <a:pPr marR="0" lvl="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sz="2500" b="1" dirty="0">
                <a:highlight>
                  <a:srgbClr val="FFFF00"/>
                </a:highlight>
              </a:rPr>
              <a:t>Localization strategies</a:t>
            </a: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500" b="1" dirty="0">
              <a:highlight>
                <a:srgbClr val="FFFF00"/>
              </a:highlight>
            </a:endParaRPr>
          </a:p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>
                <a:highlight>
                  <a:srgbClr val="FFFF00"/>
                </a:highlight>
              </a:rPr>
              <a:t>Inclusive narratives build brand trust</a:t>
            </a:r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500" dirty="0"/>
          </a:p>
          <a:p>
            <a:pPr marL="0" marR="0" lvl="0" indent="-22860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cs-CZ" sz="25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19" name="Picture 9" descr="Skupina barevných dřevěných figurek">
            <a:extLst>
              <a:ext uri="{FF2B5EF4-FFF2-40B4-BE49-F238E27FC236}">
                <a16:creationId xmlns:a16="http://schemas.microsoft.com/office/drawing/2014/main" id="{B7088EE2-285F-1FDD-CAB8-66116D1F49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46" r="30176" b="-2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5205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D949C4-3516-96FD-62FD-E8C48C56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" y="345441"/>
            <a:ext cx="5862317" cy="1046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The Hidden Market Loss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228C116-4641-F290-ADA4-2D5F8BDD08DA}"/>
              </a:ext>
            </a:extLst>
          </p:cNvPr>
          <p:cNvSpPr txBox="1"/>
          <p:nvPr/>
        </p:nvSpPr>
        <p:spPr>
          <a:xfrm>
            <a:off x="233680" y="1859280"/>
            <a:ext cx="6370320" cy="484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500" dirty="0"/>
              <a:t>If brands ignore digitally excluded groups: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Reduced total addressable market</a:t>
            </a:r>
            <a:endParaRPr lang="sk-SK" sz="25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5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Reputational risk</a:t>
            </a:r>
            <a:endParaRPr lang="sk-SK" sz="25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5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Regulatory penalties</a:t>
            </a:r>
            <a:endParaRPr lang="sk-SK" sz="25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5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Weak CSR credibility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500" dirty="0">
                <a:highlight>
                  <a:srgbClr val="FFFF00"/>
                </a:highlight>
              </a:rPr>
              <a:t>Inclusive design = market expansion</a:t>
            </a:r>
            <a:endParaRPr lang="en-US" sz="2500" b="1" dirty="0">
              <a:highlight>
                <a:srgbClr val="FFFF00"/>
              </a:highlight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254D7B2D-B750-65A0-292B-9CD3FCFFD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924" r="10084" b="-2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322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FC3950C-7683-96C1-BC13-2A1FBAA3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" y="386080"/>
            <a:ext cx="6187440" cy="36576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700" b="1" dirty="0"/>
              <a:t>Strategic</a:t>
            </a:r>
            <a:r>
              <a:rPr lang="sk-SK" sz="3700" b="1" dirty="0"/>
              <a:t> </a:t>
            </a:r>
            <a:r>
              <a:rPr lang="en-US" sz="3700" b="1" dirty="0"/>
              <a:t>Recommendations</a:t>
            </a:r>
            <a:r>
              <a:rPr lang="sk-SK" sz="3700" b="1" dirty="0"/>
              <a:t> </a:t>
            </a:r>
            <a:br>
              <a:rPr lang="en-US" sz="3700" b="1" dirty="0"/>
            </a:br>
            <a:endParaRPr lang="en-US" sz="37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72676B0-EAA0-C902-D771-E359C4C8B584}"/>
              </a:ext>
            </a:extLst>
          </p:cNvPr>
          <p:cNvSpPr txBox="1"/>
          <p:nvPr/>
        </p:nvSpPr>
        <p:spPr>
          <a:xfrm>
            <a:off x="274320" y="995680"/>
            <a:ext cx="6075680" cy="5709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Adopt inclusive design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Combine digital + offline communication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Invest in media literacy initiatives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Use data ethically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Audit digital bias in campaigns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500" dirty="0">
                <a:highlight>
                  <a:srgbClr val="FFFF00"/>
                </a:highlight>
              </a:rPr>
              <a:t>Small design changes → large systemic impact</a:t>
            </a:r>
          </a:p>
        </p:txBody>
      </p:sp>
      <p:pic>
        <p:nvPicPr>
          <p:cNvPr id="6" name="Picture 5" descr="Člověk, který se snaží dostat papír na tabulku s plným počtem papírových a rychlých poznámek">
            <a:extLst>
              <a:ext uri="{FF2B5EF4-FFF2-40B4-BE49-F238E27FC236}">
                <a16:creationId xmlns:a16="http://schemas.microsoft.com/office/drawing/2014/main" id="{8C07E9F6-80E6-1F0C-D6AC-5DDE631D96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03" r="20796" b="-2"/>
          <a:stretch>
            <a:fillRect/>
          </a:stretch>
        </p:blipFill>
        <p:spPr>
          <a:xfrm>
            <a:off x="6448265" y="1"/>
            <a:ext cx="5750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81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BC0A254-DA3B-1CD3-4B1C-EDB0CBA9C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98" y="-1"/>
            <a:ext cx="10251441" cy="691972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Ovál 2">
            <a:extLst>
              <a:ext uri="{FF2B5EF4-FFF2-40B4-BE49-F238E27FC236}">
                <a16:creationId xmlns:a16="http://schemas.microsoft.com/office/drawing/2014/main" id="{BB49E630-23A7-01C7-CEF0-46BF9825055A}"/>
              </a:ext>
            </a:extLst>
          </p:cNvPr>
          <p:cNvSpPr/>
          <p:nvPr/>
        </p:nvSpPr>
        <p:spPr>
          <a:xfrm flipH="1" flipV="1">
            <a:off x="1990531" y="0"/>
            <a:ext cx="8210938" cy="2761859"/>
          </a:xfrm>
          <a:prstGeom prst="ellips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75B7792-2135-261D-FDA8-B4415714EFF1}"/>
              </a:ext>
            </a:extLst>
          </p:cNvPr>
          <p:cNvSpPr txBox="1"/>
          <p:nvPr/>
        </p:nvSpPr>
        <p:spPr>
          <a:xfrm>
            <a:off x="2722983" y="110904"/>
            <a:ext cx="674603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6600" b="1" dirty="0" err="1">
                <a:solidFill>
                  <a:schemeClr val="bg1"/>
                </a:solidFill>
              </a:rPr>
              <a:t>Thank</a:t>
            </a:r>
            <a:r>
              <a:rPr lang="sk-SK" sz="6600" b="1" dirty="0">
                <a:solidFill>
                  <a:schemeClr val="bg1"/>
                </a:solidFill>
              </a:rPr>
              <a:t> </a:t>
            </a:r>
            <a:r>
              <a:rPr lang="sk-SK" sz="6600" b="1" dirty="0" err="1">
                <a:solidFill>
                  <a:schemeClr val="bg1"/>
                </a:solidFill>
              </a:rPr>
              <a:t>You</a:t>
            </a:r>
            <a:endParaRPr lang="sk-SK" sz="6600" b="1" dirty="0">
              <a:solidFill>
                <a:schemeClr val="bg1"/>
              </a:solidFill>
            </a:endParaRPr>
          </a:p>
          <a:p>
            <a:pPr algn="ctr"/>
            <a:endParaRPr lang="sk-SK" sz="2400" b="1" dirty="0">
              <a:solidFill>
                <a:schemeClr val="bg1"/>
              </a:solidFill>
            </a:endParaRPr>
          </a:p>
          <a:p>
            <a:pPr algn="ctr"/>
            <a:r>
              <a:rPr lang="sk-SK" sz="2400" b="1" dirty="0">
                <a:solidFill>
                  <a:schemeClr val="bg1"/>
                </a:solidFill>
              </a:rPr>
              <a:t>Blandína Šramová</a:t>
            </a:r>
          </a:p>
          <a:p>
            <a:pPr algn="ctr"/>
            <a:r>
              <a:rPr lang="sk-SK" sz="2400" b="1" dirty="0" err="1">
                <a:solidFill>
                  <a:schemeClr val="bg1"/>
                </a:solidFill>
              </a:rPr>
              <a:t>Tomas</a:t>
            </a:r>
            <a:r>
              <a:rPr lang="sk-SK" sz="2400" b="1" dirty="0">
                <a:solidFill>
                  <a:schemeClr val="bg1"/>
                </a:solidFill>
              </a:rPr>
              <a:t> </a:t>
            </a:r>
            <a:r>
              <a:rPr lang="sk-SK" sz="2400" b="1" dirty="0" err="1">
                <a:solidFill>
                  <a:schemeClr val="bg1"/>
                </a:solidFill>
              </a:rPr>
              <a:t>Bata</a:t>
            </a:r>
            <a:r>
              <a:rPr lang="sk-SK" sz="2400" b="1" dirty="0">
                <a:solidFill>
                  <a:schemeClr val="bg1"/>
                </a:solidFill>
              </a:rPr>
              <a:t> </a:t>
            </a:r>
            <a:r>
              <a:rPr lang="sk-SK" sz="2400" b="1" dirty="0" err="1">
                <a:solidFill>
                  <a:schemeClr val="bg1"/>
                </a:solidFill>
              </a:rPr>
              <a:t>University</a:t>
            </a:r>
            <a:r>
              <a:rPr lang="sk-SK" sz="2400" b="1" dirty="0">
                <a:solidFill>
                  <a:schemeClr val="bg1"/>
                </a:solidFill>
              </a:rPr>
              <a:t>  </a:t>
            </a:r>
          </a:p>
          <a:p>
            <a:pPr algn="ctr"/>
            <a:r>
              <a:rPr lang="sk-SK" sz="2400" b="1" dirty="0" err="1">
                <a:solidFill>
                  <a:schemeClr val="bg1"/>
                </a:solidFill>
              </a:rPr>
              <a:t>Czechia</a:t>
            </a:r>
            <a:r>
              <a:rPr lang="sk-SK" sz="24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sk-SK" sz="2400" b="1" dirty="0">
              <a:solidFill>
                <a:schemeClr val="bg1"/>
              </a:solidFill>
            </a:endParaRPr>
          </a:p>
          <a:p>
            <a:pPr algn="ctr"/>
            <a:endParaRPr lang="sk-SK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501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i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1984</TotalTime>
  <Words>495</Words>
  <Application>Microsoft Office PowerPoint</Application>
  <PresentationFormat>Širokoúhlá obrazovka</PresentationFormat>
  <Paragraphs>123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Prezentace aplikace PowerPoint</vt:lpstr>
      <vt:lpstr>Introduction</vt:lpstr>
      <vt:lpstr>What Is Digital Inclusion?</vt:lpstr>
      <vt:lpstr>  Why Digital Inclusion Matters  in the EU?  </vt:lpstr>
      <vt:lpstr>The EU Digital Inequality System</vt:lpstr>
      <vt:lpstr>Prezentace aplikace PowerPoint</vt:lpstr>
      <vt:lpstr>Older adults (65+)</vt:lpstr>
      <vt:lpstr>Why media literacy for older adults matters?</vt:lpstr>
      <vt:lpstr>The Role of Media Education</vt:lpstr>
      <vt:lpstr> Strategies for Engaging Seniors</vt:lpstr>
      <vt:lpstr>Key principles for effective media education with seniors </vt:lpstr>
      <vt:lpstr>Low income household </vt:lpstr>
      <vt:lpstr>Rular vs Urban Divide</vt:lpstr>
      <vt:lpstr>Persons with Disabilities</vt:lpstr>
      <vt:lpstr>Migrants and Linguistic Minorities</vt:lpstr>
      <vt:lpstr>The Hidden Market Loss</vt:lpstr>
      <vt:lpstr>Strategic Recommendations  </vt:lpstr>
      <vt:lpstr>Prezentace aplikace PowerPoint</vt:lpstr>
    </vt:vector>
  </TitlesOfParts>
  <Company>UTB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FMK</dc:creator>
  <cp:lastModifiedBy>FMK</cp:lastModifiedBy>
  <cp:revision>3</cp:revision>
  <dcterms:created xsi:type="dcterms:W3CDTF">2025-11-14T15:11:22Z</dcterms:created>
  <dcterms:modified xsi:type="dcterms:W3CDTF">2026-03-01T21:58:34Z</dcterms:modified>
</cp:coreProperties>
</file>