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07" r:id="rId5"/>
    <p:sldId id="567" r:id="rId6"/>
    <p:sldId id="568" r:id="rId7"/>
    <p:sldId id="569" r:id="rId8"/>
    <p:sldId id="304" r:id="rId9"/>
    <p:sldId id="305" r:id="rId10"/>
    <p:sldId id="306" r:id="rId11"/>
    <p:sldId id="278" r:id="rId12"/>
    <p:sldId id="308" r:id="rId13"/>
    <p:sldId id="287" r:id="rId14"/>
    <p:sldId id="289" r:id="rId15"/>
    <p:sldId id="288" r:id="rId16"/>
    <p:sldId id="290" r:id="rId17"/>
    <p:sldId id="291" r:id="rId18"/>
    <p:sldId id="293" r:id="rId19"/>
    <p:sldId id="292" r:id="rId20"/>
    <p:sldId id="294" r:id="rId21"/>
    <p:sldId id="295" r:id="rId22"/>
    <p:sldId id="297" r:id="rId23"/>
    <p:sldId id="298" r:id="rId24"/>
    <p:sldId id="300" r:id="rId25"/>
    <p:sldId id="309" r:id="rId26"/>
    <p:sldId id="303" r:id="rId27"/>
    <p:sldId id="260" r:id="rId28"/>
    <p:sldId id="570" r:id="rId29"/>
    <p:sldId id="571" r:id="rId30"/>
    <p:sldId id="433" r:id="rId31"/>
    <p:sldId id="310" r:id="rId32"/>
    <p:sldId id="588" r:id="rId33"/>
    <p:sldId id="592" r:id="rId34"/>
    <p:sldId id="591" r:id="rId35"/>
    <p:sldId id="593" r:id="rId36"/>
    <p:sldId id="596" r:id="rId37"/>
    <p:sldId id="600" r:id="rId38"/>
    <p:sldId id="608" r:id="rId39"/>
    <p:sldId id="594" r:id="rId40"/>
    <p:sldId id="595" r:id="rId41"/>
    <p:sldId id="597" r:id="rId42"/>
    <p:sldId id="598" r:id="rId43"/>
    <p:sldId id="599" r:id="rId44"/>
    <p:sldId id="601" r:id="rId45"/>
    <p:sldId id="602" r:id="rId46"/>
    <p:sldId id="603" r:id="rId47"/>
    <p:sldId id="604" r:id="rId48"/>
    <p:sldId id="605" r:id="rId49"/>
    <p:sldId id="606" r:id="rId50"/>
    <p:sldId id="607" r:id="rId51"/>
    <p:sldId id="585" r:id="rId52"/>
    <p:sldId id="610" r:id="rId53"/>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8" autoAdjust="0"/>
    <p:restoredTop sz="94660"/>
  </p:normalViewPr>
  <p:slideViewPr>
    <p:cSldViewPr snapToGrid="0">
      <p:cViewPr>
        <p:scale>
          <a:sx n="90" d="100"/>
          <a:sy n="90" d="100"/>
        </p:scale>
        <p:origin x="668" y="4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ł Szyszka" userId="8dfbe18b-2a29-47fd-9e51-58f831c8f190" providerId="ADAL" clId="{BED43207-DE8D-4AE0-8BA8-C47B2C292A44}"/>
    <pc:docChg chg="undo custSel addSld delSld modSld sldOrd">
      <pc:chgData name="Michał Szyszka" userId="8dfbe18b-2a29-47fd-9e51-58f831c8f190" providerId="ADAL" clId="{BED43207-DE8D-4AE0-8BA8-C47B2C292A44}" dt="2026-02-28T21:43:43.969" v="1068" actId="2696"/>
      <pc:docMkLst>
        <pc:docMk/>
      </pc:docMkLst>
      <pc:sldChg chg="del">
        <pc:chgData name="Michał Szyszka" userId="8dfbe18b-2a29-47fd-9e51-58f831c8f190" providerId="ADAL" clId="{BED43207-DE8D-4AE0-8BA8-C47B2C292A44}" dt="2026-02-28T21:20:01.290" v="1052" actId="2696"/>
        <pc:sldMkLst>
          <pc:docMk/>
          <pc:sldMk cId="3737315577" sldId="257"/>
        </pc:sldMkLst>
      </pc:sldChg>
      <pc:sldChg chg="del">
        <pc:chgData name="Michał Szyszka" userId="8dfbe18b-2a29-47fd-9e51-58f831c8f190" providerId="ADAL" clId="{BED43207-DE8D-4AE0-8BA8-C47B2C292A44}" dt="2026-02-28T21:20:00.939" v="1051" actId="2696"/>
        <pc:sldMkLst>
          <pc:docMk/>
          <pc:sldMk cId="3359858697" sldId="258"/>
        </pc:sldMkLst>
      </pc:sldChg>
      <pc:sldChg chg="del">
        <pc:chgData name="Michał Szyszka" userId="8dfbe18b-2a29-47fd-9e51-58f831c8f190" providerId="ADAL" clId="{BED43207-DE8D-4AE0-8BA8-C47B2C292A44}" dt="2026-02-28T21:20:00.642" v="1050" actId="2696"/>
        <pc:sldMkLst>
          <pc:docMk/>
          <pc:sldMk cId="549828015" sldId="259"/>
        </pc:sldMkLst>
      </pc:sldChg>
      <pc:sldChg chg="delSp modSp">
        <pc:chgData name="Michał Szyszka" userId="8dfbe18b-2a29-47fd-9e51-58f831c8f190" providerId="ADAL" clId="{BED43207-DE8D-4AE0-8BA8-C47B2C292A44}" dt="2026-02-28T19:29:48.475" v="708" actId="6549"/>
        <pc:sldMkLst>
          <pc:docMk/>
          <pc:sldMk cId="3763870228" sldId="260"/>
        </pc:sldMkLst>
        <pc:spChg chg="mod">
          <ac:chgData name="Michał Szyszka" userId="8dfbe18b-2a29-47fd-9e51-58f831c8f190" providerId="ADAL" clId="{BED43207-DE8D-4AE0-8BA8-C47B2C292A44}" dt="2026-02-28T19:29:48.475" v="708" actId="6549"/>
          <ac:spMkLst>
            <pc:docMk/>
            <pc:sldMk cId="3763870228" sldId="260"/>
            <ac:spMk id="3" creationId="{00000000-0000-0000-0000-000000000000}"/>
          </ac:spMkLst>
        </pc:spChg>
        <pc:spChg chg="del">
          <ac:chgData name="Michał Szyszka" userId="8dfbe18b-2a29-47fd-9e51-58f831c8f190" providerId="ADAL" clId="{BED43207-DE8D-4AE0-8BA8-C47B2C292A44}" dt="2026-02-28T19:15:53.200" v="563" actId="478"/>
          <ac:spMkLst>
            <pc:docMk/>
            <pc:sldMk cId="3763870228" sldId="260"/>
            <ac:spMk id="5" creationId="{00000000-0000-0000-0000-000000000000}"/>
          </ac:spMkLst>
        </pc:spChg>
      </pc:sldChg>
      <pc:sldChg chg="del">
        <pc:chgData name="Michał Szyszka" userId="8dfbe18b-2a29-47fd-9e51-58f831c8f190" providerId="ADAL" clId="{BED43207-DE8D-4AE0-8BA8-C47B2C292A44}" dt="2026-02-28T21:20:01.675" v="1053" actId="2696"/>
        <pc:sldMkLst>
          <pc:docMk/>
          <pc:sldMk cId="1259281969" sldId="261"/>
        </pc:sldMkLst>
      </pc:sldChg>
      <pc:sldChg chg="del">
        <pc:chgData name="Michał Szyszka" userId="8dfbe18b-2a29-47fd-9e51-58f831c8f190" providerId="ADAL" clId="{BED43207-DE8D-4AE0-8BA8-C47B2C292A44}" dt="2026-02-28T21:20:00.049" v="1048" actId="2696"/>
        <pc:sldMkLst>
          <pc:docMk/>
          <pc:sldMk cId="221637497" sldId="262"/>
        </pc:sldMkLst>
      </pc:sldChg>
      <pc:sldChg chg="del">
        <pc:chgData name="Michał Szyszka" userId="8dfbe18b-2a29-47fd-9e51-58f831c8f190" providerId="ADAL" clId="{BED43207-DE8D-4AE0-8BA8-C47B2C292A44}" dt="2026-02-28T21:20:00.339" v="1049" actId="2696"/>
        <pc:sldMkLst>
          <pc:docMk/>
          <pc:sldMk cId="4157443068" sldId="263"/>
        </pc:sldMkLst>
      </pc:sldChg>
      <pc:sldChg chg="del">
        <pc:chgData name="Michał Szyszka" userId="8dfbe18b-2a29-47fd-9e51-58f831c8f190" providerId="ADAL" clId="{BED43207-DE8D-4AE0-8BA8-C47B2C292A44}" dt="2026-02-28T21:19:59.786" v="1047" actId="2696"/>
        <pc:sldMkLst>
          <pc:docMk/>
          <pc:sldMk cId="1782785442" sldId="264"/>
        </pc:sldMkLst>
      </pc:sldChg>
      <pc:sldChg chg="del">
        <pc:chgData name="Michał Szyszka" userId="8dfbe18b-2a29-47fd-9e51-58f831c8f190" providerId="ADAL" clId="{BED43207-DE8D-4AE0-8BA8-C47B2C292A44}" dt="2026-02-28T21:19:59.485" v="1046" actId="2696"/>
        <pc:sldMkLst>
          <pc:docMk/>
          <pc:sldMk cId="1055355262" sldId="265"/>
        </pc:sldMkLst>
      </pc:sldChg>
      <pc:sldChg chg="del">
        <pc:chgData name="Michał Szyszka" userId="8dfbe18b-2a29-47fd-9e51-58f831c8f190" providerId="ADAL" clId="{BED43207-DE8D-4AE0-8BA8-C47B2C292A44}" dt="2026-02-28T21:19:59.169" v="1045" actId="2696"/>
        <pc:sldMkLst>
          <pc:docMk/>
          <pc:sldMk cId="1183954110" sldId="266"/>
        </pc:sldMkLst>
      </pc:sldChg>
      <pc:sldChg chg="delSp modSp">
        <pc:chgData name="Michał Szyszka" userId="8dfbe18b-2a29-47fd-9e51-58f831c8f190" providerId="ADAL" clId="{BED43207-DE8D-4AE0-8BA8-C47B2C292A44}" dt="2026-02-28T19:20:38.676" v="652" actId="113"/>
        <pc:sldMkLst>
          <pc:docMk/>
          <pc:sldMk cId="3660190670" sldId="278"/>
        </pc:sldMkLst>
        <pc:spChg chg="del">
          <ac:chgData name="Michał Szyszka" userId="8dfbe18b-2a29-47fd-9e51-58f831c8f190" providerId="ADAL" clId="{BED43207-DE8D-4AE0-8BA8-C47B2C292A44}" dt="2026-02-28T13:38:01.063" v="78" actId="478"/>
          <ac:spMkLst>
            <pc:docMk/>
            <pc:sldMk cId="3660190670" sldId="278"/>
            <ac:spMk id="2" creationId="{00000000-0000-0000-0000-000000000000}"/>
          </ac:spMkLst>
        </pc:spChg>
        <pc:spChg chg="mod">
          <ac:chgData name="Michał Szyszka" userId="8dfbe18b-2a29-47fd-9e51-58f831c8f190" providerId="ADAL" clId="{BED43207-DE8D-4AE0-8BA8-C47B2C292A44}" dt="2026-02-28T19:20:38.676" v="652" actId="113"/>
          <ac:spMkLst>
            <pc:docMk/>
            <pc:sldMk cId="3660190670" sldId="278"/>
            <ac:spMk id="3" creationId="{00000000-0000-0000-0000-000000000000}"/>
          </ac:spMkLst>
        </pc:spChg>
      </pc:sldChg>
      <pc:sldChg chg="del">
        <pc:chgData name="Michał Szyszka" userId="8dfbe18b-2a29-47fd-9e51-58f831c8f190" providerId="ADAL" clId="{BED43207-DE8D-4AE0-8BA8-C47B2C292A44}" dt="2026-02-28T19:16:03.745" v="564" actId="2696"/>
        <pc:sldMkLst>
          <pc:docMk/>
          <pc:sldMk cId="1029359259" sldId="281"/>
        </pc:sldMkLst>
      </pc:sldChg>
      <pc:sldChg chg="del">
        <pc:chgData name="Michał Szyszka" userId="8dfbe18b-2a29-47fd-9e51-58f831c8f190" providerId="ADAL" clId="{BED43207-DE8D-4AE0-8BA8-C47B2C292A44}" dt="2026-02-28T21:19:58.885" v="1044" actId="2696"/>
        <pc:sldMkLst>
          <pc:docMk/>
          <pc:sldMk cId="2722140728" sldId="282"/>
        </pc:sldMkLst>
      </pc:sldChg>
      <pc:sldChg chg="addSp delSp modSp del">
        <pc:chgData name="Michał Szyszka" userId="8dfbe18b-2a29-47fd-9e51-58f831c8f190" providerId="ADAL" clId="{BED43207-DE8D-4AE0-8BA8-C47B2C292A44}" dt="2026-02-28T13:39:17.862" v="105" actId="2696"/>
        <pc:sldMkLst>
          <pc:docMk/>
          <pc:sldMk cId="2599769687" sldId="284"/>
        </pc:sldMkLst>
        <pc:spChg chg="del">
          <ac:chgData name="Michał Szyszka" userId="8dfbe18b-2a29-47fd-9e51-58f831c8f190" providerId="ADAL" clId="{BED43207-DE8D-4AE0-8BA8-C47B2C292A44}" dt="2026-02-28T13:39:14.157" v="104" actId="478"/>
          <ac:spMkLst>
            <pc:docMk/>
            <pc:sldMk cId="2599769687" sldId="284"/>
            <ac:spMk id="2" creationId="{00000000-0000-0000-0000-000000000000}"/>
          </ac:spMkLst>
        </pc:spChg>
        <pc:spChg chg="del mod">
          <ac:chgData name="Michał Szyszka" userId="8dfbe18b-2a29-47fd-9e51-58f831c8f190" providerId="ADAL" clId="{BED43207-DE8D-4AE0-8BA8-C47B2C292A44}" dt="2026-02-28T13:39:06.438" v="102" actId="478"/>
          <ac:spMkLst>
            <pc:docMk/>
            <pc:sldMk cId="2599769687" sldId="284"/>
            <ac:spMk id="3" creationId="{00000000-0000-0000-0000-000000000000}"/>
          </ac:spMkLst>
        </pc:spChg>
        <pc:spChg chg="add del mod">
          <ac:chgData name="Michał Szyszka" userId="8dfbe18b-2a29-47fd-9e51-58f831c8f190" providerId="ADAL" clId="{BED43207-DE8D-4AE0-8BA8-C47B2C292A44}" dt="2026-02-28T13:39:10.005" v="103" actId="478"/>
          <ac:spMkLst>
            <pc:docMk/>
            <pc:sldMk cId="2599769687" sldId="284"/>
            <ac:spMk id="5" creationId="{DEBEA2C8-2570-4226-AC05-878F7AC31FD8}"/>
          </ac:spMkLst>
        </pc:spChg>
        <pc:spChg chg="add mod">
          <ac:chgData name="Michał Szyszka" userId="8dfbe18b-2a29-47fd-9e51-58f831c8f190" providerId="ADAL" clId="{BED43207-DE8D-4AE0-8BA8-C47B2C292A44}" dt="2026-02-28T13:39:14.157" v="104" actId="478"/>
          <ac:spMkLst>
            <pc:docMk/>
            <pc:sldMk cId="2599769687" sldId="284"/>
            <ac:spMk id="7" creationId="{7D1995C1-B402-4A4E-9631-AE239897FBD7}"/>
          </ac:spMkLst>
        </pc:spChg>
      </pc:sldChg>
      <pc:sldChg chg="addSp delSp modSp del">
        <pc:chgData name="Michał Szyszka" userId="8dfbe18b-2a29-47fd-9e51-58f831c8f190" providerId="ADAL" clId="{BED43207-DE8D-4AE0-8BA8-C47B2C292A44}" dt="2026-02-28T19:18:45.111" v="644" actId="2696"/>
        <pc:sldMkLst>
          <pc:docMk/>
          <pc:sldMk cId="82031792" sldId="285"/>
        </pc:sldMkLst>
        <pc:spChg chg="add del">
          <ac:chgData name="Michał Szyszka" userId="8dfbe18b-2a29-47fd-9e51-58f831c8f190" providerId="ADAL" clId="{BED43207-DE8D-4AE0-8BA8-C47B2C292A44}" dt="2026-02-28T19:18:37.716" v="642"/>
          <ac:spMkLst>
            <pc:docMk/>
            <pc:sldMk cId="82031792" sldId="285"/>
            <ac:spMk id="2" creationId="{00000000-0000-0000-0000-000000000000}"/>
          </ac:spMkLst>
        </pc:spChg>
        <pc:spChg chg="add del mod">
          <ac:chgData name="Michał Szyszka" userId="8dfbe18b-2a29-47fd-9e51-58f831c8f190" providerId="ADAL" clId="{BED43207-DE8D-4AE0-8BA8-C47B2C292A44}" dt="2026-02-28T19:18:02.551" v="623"/>
          <ac:spMkLst>
            <pc:docMk/>
            <pc:sldMk cId="82031792" sldId="285"/>
            <ac:spMk id="4" creationId="{4B10BECD-53B0-44CA-9119-EF4FBA9D0B2B}"/>
          </ac:spMkLst>
        </pc:spChg>
        <pc:spChg chg="add mod">
          <ac:chgData name="Michał Szyszka" userId="8dfbe18b-2a29-47fd-9e51-58f831c8f190" providerId="ADAL" clId="{BED43207-DE8D-4AE0-8BA8-C47B2C292A44}" dt="2026-02-28T19:18:37.716" v="642"/>
          <ac:spMkLst>
            <pc:docMk/>
            <pc:sldMk cId="82031792" sldId="285"/>
            <ac:spMk id="5" creationId="{E9775CA7-D79F-439E-BB64-0C0DC15B93CD}"/>
          </ac:spMkLst>
        </pc:spChg>
      </pc:sldChg>
      <pc:sldChg chg="addSp delSp modSp del">
        <pc:chgData name="Michał Szyszka" userId="8dfbe18b-2a29-47fd-9e51-58f831c8f190" providerId="ADAL" clId="{BED43207-DE8D-4AE0-8BA8-C47B2C292A44}" dt="2026-02-28T19:18:49.423" v="645" actId="2696"/>
        <pc:sldMkLst>
          <pc:docMk/>
          <pc:sldMk cId="3330677235" sldId="286"/>
        </pc:sldMkLst>
        <pc:spChg chg="del mod">
          <ac:chgData name="Michał Szyszka" userId="8dfbe18b-2a29-47fd-9e51-58f831c8f190" providerId="ADAL" clId="{BED43207-DE8D-4AE0-8BA8-C47B2C292A44}" dt="2026-02-28T13:44:44.984" v="137"/>
          <ac:spMkLst>
            <pc:docMk/>
            <pc:sldMk cId="3330677235" sldId="286"/>
            <ac:spMk id="2" creationId="{00000000-0000-0000-0000-000000000000}"/>
          </ac:spMkLst>
        </pc:spChg>
        <pc:spChg chg="del">
          <ac:chgData name="Michał Szyszka" userId="8dfbe18b-2a29-47fd-9e51-58f831c8f190" providerId="ADAL" clId="{BED43207-DE8D-4AE0-8BA8-C47B2C292A44}" dt="2026-02-28T13:42:34.044" v="119" actId="478"/>
          <ac:spMkLst>
            <pc:docMk/>
            <pc:sldMk cId="3330677235" sldId="286"/>
            <ac:spMk id="3" creationId="{00000000-0000-0000-0000-000000000000}"/>
          </ac:spMkLst>
        </pc:spChg>
        <pc:spChg chg="add mod">
          <ac:chgData name="Michał Szyszka" userId="8dfbe18b-2a29-47fd-9e51-58f831c8f190" providerId="ADAL" clId="{BED43207-DE8D-4AE0-8BA8-C47B2C292A44}" dt="2026-02-28T13:44:44.984" v="137"/>
          <ac:spMkLst>
            <pc:docMk/>
            <pc:sldMk cId="3330677235" sldId="286"/>
            <ac:spMk id="4" creationId="{125D19A9-4C5B-4672-9BFC-3CC8F0374B31}"/>
          </ac:spMkLst>
        </pc:spChg>
      </pc:sldChg>
      <pc:sldChg chg="modSp ord">
        <pc:chgData name="Michał Szyszka" userId="8dfbe18b-2a29-47fd-9e51-58f831c8f190" providerId="ADAL" clId="{BED43207-DE8D-4AE0-8BA8-C47B2C292A44}" dt="2026-02-28T19:21:34.457" v="654"/>
        <pc:sldMkLst>
          <pc:docMk/>
          <pc:sldMk cId="2607632651" sldId="287"/>
        </pc:sldMkLst>
        <pc:spChg chg="mod">
          <ac:chgData name="Michał Szyszka" userId="8dfbe18b-2a29-47fd-9e51-58f831c8f190" providerId="ADAL" clId="{BED43207-DE8D-4AE0-8BA8-C47B2C292A44}" dt="2026-02-28T19:21:34.457" v="654"/>
          <ac:spMkLst>
            <pc:docMk/>
            <pc:sldMk cId="2607632651" sldId="287"/>
            <ac:spMk id="3" creationId="{00000000-0000-0000-0000-000000000000}"/>
          </ac:spMkLst>
        </pc:spChg>
      </pc:sldChg>
      <pc:sldChg chg="addSp delSp modSp">
        <pc:chgData name="Michał Szyszka" userId="8dfbe18b-2a29-47fd-9e51-58f831c8f190" providerId="ADAL" clId="{BED43207-DE8D-4AE0-8BA8-C47B2C292A44}" dt="2026-02-28T14:08:17.916" v="143" actId="1076"/>
        <pc:sldMkLst>
          <pc:docMk/>
          <pc:sldMk cId="1436848743" sldId="288"/>
        </pc:sldMkLst>
        <pc:spChg chg="add del mod">
          <ac:chgData name="Michał Szyszka" userId="8dfbe18b-2a29-47fd-9e51-58f831c8f190" providerId="ADAL" clId="{BED43207-DE8D-4AE0-8BA8-C47B2C292A44}" dt="2026-02-28T14:08:01.627" v="142"/>
          <ac:spMkLst>
            <pc:docMk/>
            <pc:sldMk cId="1436848743" sldId="288"/>
            <ac:spMk id="2" creationId="{3CB92507-9B2D-4A9D-A0EB-68DFE2DDD789}"/>
          </ac:spMkLst>
        </pc:spChg>
        <pc:spChg chg="add del mod">
          <ac:chgData name="Michał Szyszka" userId="8dfbe18b-2a29-47fd-9e51-58f831c8f190" providerId="ADAL" clId="{BED43207-DE8D-4AE0-8BA8-C47B2C292A44}" dt="2026-02-28T14:08:17.916" v="143" actId="1076"/>
          <ac:spMkLst>
            <pc:docMk/>
            <pc:sldMk cId="1436848743" sldId="288"/>
            <ac:spMk id="5" creationId="{00000000-0000-0000-0000-000000000000}"/>
          </ac:spMkLst>
        </pc:spChg>
      </pc:sldChg>
      <pc:sldChg chg="addSp delSp modSp">
        <pc:chgData name="Michał Szyszka" userId="8dfbe18b-2a29-47fd-9e51-58f831c8f190" providerId="ADAL" clId="{BED43207-DE8D-4AE0-8BA8-C47B2C292A44}" dt="2026-02-28T19:23:50.700" v="668" actId="1076"/>
        <pc:sldMkLst>
          <pc:docMk/>
          <pc:sldMk cId="3469941946" sldId="289"/>
        </pc:sldMkLst>
        <pc:spChg chg="del">
          <ac:chgData name="Michał Szyszka" userId="8dfbe18b-2a29-47fd-9e51-58f831c8f190" providerId="ADAL" clId="{BED43207-DE8D-4AE0-8BA8-C47B2C292A44}" dt="2026-02-28T13:43:04.779" v="121" actId="478"/>
          <ac:spMkLst>
            <pc:docMk/>
            <pc:sldMk cId="3469941946" sldId="289"/>
            <ac:spMk id="3" creationId="{00000000-0000-0000-0000-000000000000}"/>
          </ac:spMkLst>
        </pc:spChg>
        <pc:spChg chg="add del mod">
          <ac:chgData name="Michał Szyszka" userId="8dfbe18b-2a29-47fd-9e51-58f831c8f190" providerId="ADAL" clId="{BED43207-DE8D-4AE0-8BA8-C47B2C292A44}" dt="2026-02-28T13:43:08.369" v="122" actId="478"/>
          <ac:spMkLst>
            <pc:docMk/>
            <pc:sldMk cId="3469941946" sldId="289"/>
            <ac:spMk id="5" creationId="{294B699A-F079-4927-B4FA-532F8924E2EA}"/>
          </ac:spMkLst>
        </pc:spChg>
        <pc:spChg chg="add mod">
          <ac:chgData name="Michał Szyszka" userId="8dfbe18b-2a29-47fd-9e51-58f831c8f190" providerId="ADAL" clId="{BED43207-DE8D-4AE0-8BA8-C47B2C292A44}" dt="2026-02-28T19:22:48.155" v="658" actId="1076"/>
          <ac:spMkLst>
            <pc:docMk/>
            <pc:sldMk cId="3469941946" sldId="289"/>
            <ac:spMk id="6" creationId="{F5217F83-C651-4F17-ACFF-CDF50F26EB67}"/>
          </ac:spMkLst>
        </pc:spChg>
        <pc:spChg chg="add mod">
          <ac:chgData name="Michał Szyszka" userId="8dfbe18b-2a29-47fd-9e51-58f831c8f190" providerId="ADAL" clId="{BED43207-DE8D-4AE0-8BA8-C47B2C292A44}" dt="2026-02-28T19:23:16.595" v="662" actId="1076"/>
          <ac:spMkLst>
            <pc:docMk/>
            <pc:sldMk cId="3469941946" sldId="289"/>
            <ac:spMk id="7" creationId="{295E33C5-28DD-44A8-8798-A051CB774DD3}"/>
          </ac:spMkLst>
        </pc:spChg>
        <pc:spChg chg="add mod">
          <ac:chgData name="Michał Szyszka" userId="8dfbe18b-2a29-47fd-9e51-58f831c8f190" providerId="ADAL" clId="{BED43207-DE8D-4AE0-8BA8-C47B2C292A44}" dt="2026-02-28T19:23:40.858" v="666" actId="1076"/>
          <ac:spMkLst>
            <pc:docMk/>
            <pc:sldMk cId="3469941946" sldId="289"/>
            <ac:spMk id="9" creationId="{69FA79C3-EC21-4541-9B75-65DDF93E5621}"/>
          </ac:spMkLst>
        </pc:spChg>
        <pc:spChg chg="add mod">
          <ac:chgData name="Michał Szyszka" userId="8dfbe18b-2a29-47fd-9e51-58f831c8f190" providerId="ADAL" clId="{BED43207-DE8D-4AE0-8BA8-C47B2C292A44}" dt="2026-02-28T19:23:50.700" v="668" actId="1076"/>
          <ac:spMkLst>
            <pc:docMk/>
            <pc:sldMk cId="3469941946" sldId="289"/>
            <ac:spMk id="10" creationId="{9F0B1211-55D5-45AC-B3FD-0446DDAEBDF4}"/>
          </ac:spMkLst>
        </pc:spChg>
        <pc:picChg chg="mod">
          <ac:chgData name="Michał Szyszka" userId="8dfbe18b-2a29-47fd-9e51-58f831c8f190" providerId="ADAL" clId="{BED43207-DE8D-4AE0-8BA8-C47B2C292A44}" dt="2026-02-28T19:22:50.243" v="659" actId="1076"/>
          <ac:picMkLst>
            <pc:docMk/>
            <pc:sldMk cId="3469941946" sldId="289"/>
            <ac:picMk id="4" creationId="{00000000-0000-0000-0000-000000000000}"/>
          </ac:picMkLst>
        </pc:picChg>
        <pc:picChg chg="add del">
          <ac:chgData name="Michał Szyszka" userId="8dfbe18b-2a29-47fd-9e51-58f831c8f190" providerId="ADAL" clId="{BED43207-DE8D-4AE0-8BA8-C47B2C292A44}" dt="2026-02-28T19:23:28.642" v="664"/>
          <ac:picMkLst>
            <pc:docMk/>
            <pc:sldMk cId="3469941946" sldId="289"/>
            <ac:picMk id="8" creationId="{A5AD26D6-09D8-46EB-9E63-088B11A278D4}"/>
          </ac:picMkLst>
        </pc:picChg>
      </pc:sldChg>
      <pc:sldChg chg="modSp">
        <pc:chgData name="Michał Szyszka" userId="8dfbe18b-2a29-47fd-9e51-58f831c8f190" providerId="ADAL" clId="{BED43207-DE8D-4AE0-8BA8-C47B2C292A44}" dt="2026-02-28T16:49:42.237" v="149"/>
        <pc:sldMkLst>
          <pc:docMk/>
          <pc:sldMk cId="2480916984" sldId="290"/>
        </pc:sldMkLst>
        <pc:spChg chg="mod">
          <ac:chgData name="Michał Szyszka" userId="8dfbe18b-2a29-47fd-9e51-58f831c8f190" providerId="ADAL" clId="{BED43207-DE8D-4AE0-8BA8-C47B2C292A44}" dt="2026-02-28T16:49:42.237" v="149"/>
          <ac:spMkLst>
            <pc:docMk/>
            <pc:sldMk cId="2480916984" sldId="290"/>
            <ac:spMk id="2" creationId="{00000000-0000-0000-0000-000000000000}"/>
          </ac:spMkLst>
        </pc:spChg>
      </pc:sldChg>
      <pc:sldChg chg="addSp delSp modSp">
        <pc:chgData name="Michał Szyszka" userId="8dfbe18b-2a29-47fd-9e51-58f831c8f190" providerId="ADAL" clId="{BED43207-DE8D-4AE0-8BA8-C47B2C292A44}" dt="2026-02-28T17:05:03.595" v="301" actId="14100"/>
        <pc:sldMkLst>
          <pc:docMk/>
          <pc:sldMk cId="1211080151" sldId="291"/>
        </pc:sldMkLst>
        <pc:spChg chg="mod">
          <ac:chgData name="Michał Szyszka" userId="8dfbe18b-2a29-47fd-9e51-58f831c8f190" providerId="ADAL" clId="{BED43207-DE8D-4AE0-8BA8-C47B2C292A44}" dt="2026-02-28T16:51:12.979" v="165" actId="113"/>
          <ac:spMkLst>
            <pc:docMk/>
            <pc:sldMk cId="1211080151" sldId="291"/>
            <ac:spMk id="2" creationId="{00000000-0000-0000-0000-000000000000}"/>
          </ac:spMkLst>
        </pc:spChg>
        <pc:spChg chg="add mod">
          <ac:chgData name="Michał Szyszka" userId="8dfbe18b-2a29-47fd-9e51-58f831c8f190" providerId="ADAL" clId="{BED43207-DE8D-4AE0-8BA8-C47B2C292A44}" dt="2026-02-28T16:53:05.644" v="192" actId="1076"/>
          <ac:spMkLst>
            <pc:docMk/>
            <pc:sldMk cId="1211080151" sldId="291"/>
            <ac:spMk id="3" creationId="{2C3A8990-0B3E-4681-A87F-3BDB10175E2A}"/>
          </ac:spMkLst>
        </pc:spChg>
        <pc:spChg chg="add mod">
          <ac:chgData name="Michał Szyszka" userId="8dfbe18b-2a29-47fd-9e51-58f831c8f190" providerId="ADAL" clId="{BED43207-DE8D-4AE0-8BA8-C47B2C292A44}" dt="2026-02-28T17:02:44.491" v="280" actId="1076"/>
          <ac:spMkLst>
            <pc:docMk/>
            <pc:sldMk cId="1211080151" sldId="291"/>
            <ac:spMk id="4" creationId="{0E7A436E-D335-49A1-A6AB-015BA7A8ECE3}"/>
          </ac:spMkLst>
        </pc:spChg>
        <pc:spChg chg="add mod">
          <ac:chgData name="Michał Szyszka" userId="8dfbe18b-2a29-47fd-9e51-58f831c8f190" providerId="ADAL" clId="{BED43207-DE8D-4AE0-8BA8-C47B2C292A44}" dt="2026-02-28T16:53:38.995" v="195" actId="767"/>
          <ac:spMkLst>
            <pc:docMk/>
            <pc:sldMk cId="1211080151" sldId="291"/>
            <ac:spMk id="5" creationId="{6EB71867-A41F-40CD-B7FF-C872BBADABE2}"/>
          </ac:spMkLst>
        </pc:spChg>
        <pc:spChg chg="add mod">
          <ac:chgData name="Michał Szyszka" userId="8dfbe18b-2a29-47fd-9e51-58f831c8f190" providerId="ADAL" clId="{BED43207-DE8D-4AE0-8BA8-C47B2C292A44}" dt="2026-02-28T16:55:36.846" v="213" actId="1076"/>
          <ac:spMkLst>
            <pc:docMk/>
            <pc:sldMk cId="1211080151" sldId="291"/>
            <ac:spMk id="6" creationId="{BF12A7AC-9A08-46EF-BC01-35832CFC01C1}"/>
          </ac:spMkLst>
        </pc:spChg>
        <pc:spChg chg="add mod">
          <ac:chgData name="Michał Szyszka" userId="8dfbe18b-2a29-47fd-9e51-58f831c8f190" providerId="ADAL" clId="{BED43207-DE8D-4AE0-8BA8-C47B2C292A44}" dt="2026-02-28T17:04:32.911" v="295" actId="1076"/>
          <ac:spMkLst>
            <pc:docMk/>
            <pc:sldMk cId="1211080151" sldId="291"/>
            <ac:spMk id="7" creationId="{A92D3EC2-0111-4782-B5E8-D9D52337AC29}"/>
          </ac:spMkLst>
        </pc:spChg>
        <pc:spChg chg="add del mod">
          <ac:chgData name="Michał Szyszka" userId="8dfbe18b-2a29-47fd-9e51-58f831c8f190" providerId="ADAL" clId="{BED43207-DE8D-4AE0-8BA8-C47B2C292A44}" dt="2026-02-28T17:04:35.341" v="297"/>
          <ac:spMkLst>
            <pc:docMk/>
            <pc:sldMk cId="1211080151" sldId="291"/>
            <ac:spMk id="8" creationId="{56DEC55E-480C-469C-A6A1-C43BDE41EB94}"/>
          </ac:spMkLst>
        </pc:spChg>
        <pc:spChg chg="add mod">
          <ac:chgData name="Michał Szyszka" userId="8dfbe18b-2a29-47fd-9e51-58f831c8f190" providerId="ADAL" clId="{BED43207-DE8D-4AE0-8BA8-C47B2C292A44}" dt="2026-02-28T16:58:59.204" v="242" actId="1076"/>
          <ac:spMkLst>
            <pc:docMk/>
            <pc:sldMk cId="1211080151" sldId="291"/>
            <ac:spMk id="9" creationId="{931830F9-F752-46F9-983E-C7D2C7355E69}"/>
          </ac:spMkLst>
        </pc:spChg>
        <pc:spChg chg="add mod">
          <ac:chgData name="Michał Szyszka" userId="8dfbe18b-2a29-47fd-9e51-58f831c8f190" providerId="ADAL" clId="{BED43207-DE8D-4AE0-8BA8-C47B2C292A44}" dt="2026-02-28T16:59:44.168" v="243"/>
          <ac:spMkLst>
            <pc:docMk/>
            <pc:sldMk cId="1211080151" sldId="291"/>
            <ac:spMk id="10" creationId="{9BD4858E-E6FA-4240-BFCB-C3800B1CD24A}"/>
          </ac:spMkLst>
        </pc:spChg>
        <pc:spChg chg="add mod">
          <ac:chgData name="Michał Szyszka" userId="8dfbe18b-2a29-47fd-9e51-58f831c8f190" providerId="ADAL" clId="{BED43207-DE8D-4AE0-8BA8-C47B2C292A44}" dt="2026-02-28T17:02:33.238" v="278" actId="20577"/>
          <ac:spMkLst>
            <pc:docMk/>
            <pc:sldMk cId="1211080151" sldId="291"/>
            <ac:spMk id="12" creationId="{09CFA87B-2224-417C-9EC9-A58ACE289AA7}"/>
          </ac:spMkLst>
        </pc:spChg>
        <pc:spChg chg="add mod">
          <ac:chgData name="Michał Szyszka" userId="8dfbe18b-2a29-47fd-9e51-58f831c8f190" providerId="ADAL" clId="{BED43207-DE8D-4AE0-8BA8-C47B2C292A44}" dt="2026-02-28T17:01:33.299" v="245"/>
          <ac:spMkLst>
            <pc:docMk/>
            <pc:sldMk cId="1211080151" sldId="291"/>
            <ac:spMk id="13" creationId="{DA77F74D-AAA1-403D-AC6D-F38BD6C84406}"/>
          </ac:spMkLst>
        </pc:spChg>
        <pc:spChg chg="add mod">
          <ac:chgData name="Michał Szyszka" userId="8dfbe18b-2a29-47fd-9e51-58f831c8f190" providerId="ADAL" clId="{BED43207-DE8D-4AE0-8BA8-C47B2C292A44}" dt="2026-02-28T17:02:27.744" v="277" actId="20577"/>
          <ac:spMkLst>
            <pc:docMk/>
            <pc:sldMk cId="1211080151" sldId="291"/>
            <ac:spMk id="14" creationId="{41DC525C-6A4C-4A28-9871-87C381C389FD}"/>
          </ac:spMkLst>
        </pc:spChg>
        <pc:spChg chg="add mod">
          <ac:chgData name="Michał Szyszka" userId="8dfbe18b-2a29-47fd-9e51-58f831c8f190" providerId="ADAL" clId="{BED43207-DE8D-4AE0-8BA8-C47B2C292A44}" dt="2026-02-28T17:05:03.595" v="301" actId="14100"/>
          <ac:spMkLst>
            <pc:docMk/>
            <pc:sldMk cId="1211080151" sldId="291"/>
            <ac:spMk id="17" creationId="{87C9CAFC-F6F7-437B-B58C-E6B7FC9A7C3A}"/>
          </ac:spMkLst>
        </pc:spChg>
        <pc:picChg chg="add del">
          <ac:chgData name="Michał Szyszka" userId="8dfbe18b-2a29-47fd-9e51-58f831c8f190" providerId="ADAL" clId="{BED43207-DE8D-4AE0-8BA8-C47B2C292A44}" dt="2026-02-28T16:56:24.413" v="219"/>
          <ac:picMkLst>
            <pc:docMk/>
            <pc:sldMk cId="1211080151" sldId="291"/>
            <ac:picMk id="11" creationId="{39BF63B5-50D3-42F7-ABF3-3660BF64B453}"/>
          </ac:picMkLst>
        </pc:picChg>
        <pc:picChg chg="mod">
          <ac:chgData name="Michał Szyszka" userId="8dfbe18b-2a29-47fd-9e51-58f831c8f190" providerId="ADAL" clId="{BED43207-DE8D-4AE0-8BA8-C47B2C292A44}" dt="2026-02-28T16:50:45.888" v="161" actId="14100"/>
          <ac:picMkLst>
            <pc:docMk/>
            <pc:sldMk cId="1211080151" sldId="291"/>
            <ac:picMk id="1026" creationId="{15C98F4B-588E-4AEE-A185-1F9CBC1569F8}"/>
          </ac:picMkLst>
        </pc:picChg>
        <pc:picChg chg="mod">
          <ac:chgData name="Michał Szyszka" userId="8dfbe18b-2a29-47fd-9e51-58f831c8f190" providerId="ADAL" clId="{BED43207-DE8D-4AE0-8BA8-C47B2C292A44}" dt="2026-02-28T17:04:26.736" v="294" actId="1076"/>
          <ac:picMkLst>
            <pc:docMk/>
            <pc:sldMk cId="1211080151" sldId="291"/>
            <ac:picMk id="1030" creationId="{EFF22E03-40E5-46DA-BBF0-0F177E343BD1}"/>
          </ac:picMkLst>
        </pc:picChg>
      </pc:sldChg>
      <pc:sldChg chg="addSp delSp modSp">
        <pc:chgData name="Michał Szyszka" userId="8dfbe18b-2a29-47fd-9e51-58f831c8f190" providerId="ADAL" clId="{BED43207-DE8D-4AE0-8BA8-C47B2C292A44}" dt="2026-02-28T17:17:43.527" v="436" actId="1076"/>
        <pc:sldMkLst>
          <pc:docMk/>
          <pc:sldMk cId="2746747922" sldId="292"/>
        </pc:sldMkLst>
        <pc:spChg chg="add mod">
          <ac:chgData name="Michał Szyszka" userId="8dfbe18b-2a29-47fd-9e51-58f831c8f190" providerId="ADAL" clId="{BED43207-DE8D-4AE0-8BA8-C47B2C292A44}" dt="2026-02-28T17:15:28.174" v="422" actId="122"/>
          <ac:spMkLst>
            <pc:docMk/>
            <pc:sldMk cId="2746747922" sldId="292"/>
            <ac:spMk id="3" creationId="{097E3145-49FB-48F4-A2A3-7387F2D68CB2}"/>
          </ac:spMkLst>
        </pc:spChg>
        <pc:spChg chg="add mod">
          <ac:chgData name="Michał Szyszka" userId="8dfbe18b-2a29-47fd-9e51-58f831c8f190" providerId="ADAL" clId="{BED43207-DE8D-4AE0-8BA8-C47B2C292A44}" dt="2026-02-28T17:17:30.186" v="434" actId="1076"/>
          <ac:spMkLst>
            <pc:docMk/>
            <pc:sldMk cId="2746747922" sldId="292"/>
            <ac:spMk id="5" creationId="{B1E86804-FD61-4B6B-AA00-3C15FBD96037}"/>
          </ac:spMkLst>
        </pc:spChg>
        <pc:spChg chg="add mod">
          <ac:chgData name="Michał Szyszka" userId="8dfbe18b-2a29-47fd-9e51-58f831c8f190" providerId="ADAL" clId="{BED43207-DE8D-4AE0-8BA8-C47B2C292A44}" dt="2026-02-28T17:17:43.527" v="436" actId="1076"/>
          <ac:spMkLst>
            <pc:docMk/>
            <pc:sldMk cId="2746747922" sldId="292"/>
            <ac:spMk id="7" creationId="{731AE98F-C8DD-4D93-A9C9-AF9823BB13F1}"/>
          </ac:spMkLst>
        </pc:spChg>
        <pc:picChg chg="del">
          <ac:chgData name="Michał Szyszka" userId="8dfbe18b-2a29-47fd-9e51-58f831c8f190" providerId="ADAL" clId="{BED43207-DE8D-4AE0-8BA8-C47B2C292A44}" dt="2026-02-28T17:06:25.153" v="302" actId="478"/>
          <ac:picMkLst>
            <pc:docMk/>
            <pc:sldMk cId="2746747922" sldId="292"/>
            <ac:picMk id="4" creationId="{00000000-0000-0000-0000-000000000000}"/>
          </ac:picMkLst>
        </pc:picChg>
      </pc:sldChg>
      <pc:sldChg chg="addSp modSp">
        <pc:chgData name="Michał Szyszka" userId="8dfbe18b-2a29-47fd-9e51-58f831c8f190" providerId="ADAL" clId="{BED43207-DE8D-4AE0-8BA8-C47B2C292A44}" dt="2026-02-28T17:11:57.157" v="416" actId="1076"/>
        <pc:sldMkLst>
          <pc:docMk/>
          <pc:sldMk cId="1237332460" sldId="293"/>
        </pc:sldMkLst>
        <pc:spChg chg="mod">
          <ac:chgData name="Michał Szyszka" userId="8dfbe18b-2a29-47fd-9e51-58f831c8f190" providerId="ADAL" clId="{BED43207-DE8D-4AE0-8BA8-C47B2C292A44}" dt="2026-02-28T17:11:57.157" v="416" actId="1076"/>
          <ac:spMkLst>
            <pc:docMk/>
            <pc:sldMk cId="1237332460" sldId="293"/>
            <ac:spMk id="2" creationId="{00000000-0000-0000-0000-000000000000}"/>
          </ac:spMkLst>
        </pc:spChg>
        <pc:spChg chg="add mod">
          <ac:chgData name="Michał Szyszka" userId="8dfbe18b-2a29-47fd-9e51-58f831c8f190" providerId="ADAL" clId="{BED43207-DE8D-4AE0-8BA8-C47B2C292A44}" dt="2026-02-28T17:11:35.552" v="414" actId="20577"/>
          <ac:spMkLst>
            <pc:docMk/>
            <pc:sldMk cId="1237332460" sldId="293"/>
            <ac:spMk id="3" creationId="{097C2CF6-AC24-45DE-A5BA-EE05DD7D83B6}"/>
          </ac:spMkLst>
        </pc:spChg>
        <pc:picChg chg="mod">
          <ac:chgData name="Michał Szyszka" userId="8dfbe18b-2a29-47fd-9e51-58f831c8f190" providerId="ADAL" clId="{BED43207-DE8D-4AE0-8BA8-C47B2C292A44}" dt="2026-02-28T17:10:16.031" v="311" actId="1076"/>
          <ac:picMkLst>
            <pc:docMk/>
            <pc:sldMk cId="1237332460" sldId="293"/>
            <ac:picMk id="2050" creationId="{E1BB0FF6-451D-40E4-A8BC-2013BA9F8079}"/>
          </ac:picMkLst>
        </pc:picChg>
        <pc:picChg chg="mod">
          <ac:chgData name="Michał Szyszka" userId="8dfbe18b-2a29-47fd-9e51-58f831c8f190" providerId="ADAL" clId="{BED43207-DE8D-4AE0-8BA8-C47B2C292A44}" dt="2026-02-28T17:10:10.400" v="309" actId="1076"/>
          <ac:picMkLst>
            <pc:docMk/>
            <pc:sldMk cId="1237332460" sldId="293"/>
            <ac:picMk id="2054" creationId="{5968A045-8287-44C2-BF6F-049B874FC078}"/>
          </ac:picMkLst>
        </pc:picChg>
      </pc:sldChg>
      <pc:sldChg chg="addSp modSp">
        <pc:chgData name="Michał Szyszka" userId="8dfbe18b-2a29-47fd-9e51-58f831c8f190" providerId="ADAL" clId="{BED43207-DE8D-4AE0-8BA8-C47B2C292A44}" dt="2026-02-28T17:22:33.669" v="472" actId="20577"/>
        <pc:sldMkLst>
          <pc:docMk/>
          <pc:sldMk cId="4053314566" sldId="294"/>
        </pc:sldMkLst>
        <pc:spChg chg="mod">
          <ac:chgData name="Michał Szyszka" userId="8dfbe18b-2a29-47fd-9e51-58f831c8f190" providerId="ADAL" clId="{BED43207-DE8D-4AE0-8BA8-C47B2C292A44}" dt="2026-02-28T17:18:49.795" v="438" actId="14100"/>
          <ac:spMkLst>
            <pc:docMk/>
            <pc:sldMk cId="4053314566" sldId="294"/>
            <ac:spMk id="2" creationId="{00000000-0000-0000-0000-000000000000}"/>
          </ac:spMkLst>
        </pc:spChg>
        <pc:spChg chg="add mod">
          <ac:chgData name="Michał Szyszka" userId="8dfbe18b-2a29-47fd-9e51-58f831c8f190" providerId="ADAL" clId="{BED43207-DE8D-4AE0-8BA8-C47B2C292A44}" dt="2026-02-28T17:22:29.480" v="467" actId="20577"/>
          <ac:spMkLst>
            <pc:docMk/>
            <pc:sldMk cId="4053314566" sldId="294"/>
            <ac:spMk id="3" creationId="{ED1B9A7D-6033-4B2E-88D0-834BA382E7F1}"/>
          </ac:spMkLst>
        </pc:spChg>
        <pc:spChg chg="add mod">
          <ac:chgData name="Michał Szyszka" userId="8dfbe18b-2a29-47fd-9e51-58f831c8f190" providerId="ADAL" clId="{BED43207-DE8D-4AE0-8BA8-C47B2C292A44}" dt="2026-02-28T17:22:33.669" v="472" actId="20577"/>
          <ac:spMkLst>
            <pc:docMk/>
            <pc:sldMk cId="4053314566" sldId="294"/>
            <ac:spMk id="6" creationId="{01E24BF4-CEBA-435A-9E71-CAA3AD71C7EC}"/>
          </ac:spMkLst>
        </pc:spChg>
        <pc:picChg chg="mod">
          <ac:chgData name="Michał Szyszka" userId="8dfbe18b-2a29-47fd-9e51-58f831c8f190" providerId="ADAL" clId="{BED43207-DE8D-4AE0-8BA8-C47B2C292A44}" dt="2026-02-28T17:21:44.225" v="458" actId="1076"/>
          <ac:picMkLst>
            <pc:docMk/>
            <pc:sldMk cId="4053314566" sldId="294"/>
            <ac:picMk id="4" creationId="{00000000-0000-0000-0000-000000000000}"/>
          </ac:picMkLst>
        </pc:picChg>
        <pc:picChg chg="mod">
          <ac:chgData name="Michał Szyszka" userId="8dfbe18b-2a29-47fd-9e51-58f831c8f190" providerId="ADAL" clId="{BED43207-DE8D-4AE0-8BA8-C47B2C292A44}" dt="2026-02-28T17:21:49.583" v="460" actId="14100"/>
          <ac:picMkLst>
            <pc:docMk/>
            <pc:sldMk cId="4053314566" sldId="294"/>
            <ac:picMk id="5" creationId="{00000000-0000-0000-0000-000000000000}"/>
          </ac:picMkLst>
        </pc:picChg>
      </pc:sldChg>
      <pc:sldChg chg="modTransition">
        <pc:chgData name="Michał Szyszka" userId="8dfbe18b-2a29-47fd-9e51-58f831c8f190" providerId="ADAL" clId="{BED43207-DE8D-4AE0-8BA8-C47B2C292A44}" dt="2026-02-28T17:30:14.575" v="473"/>
        <pc:sldMkLst>
          <pc:docMk/>
          <pc:sldMk cId="84592448" sldId="295"/>
        </pc:sldMkLst>
      </pc:sldChg>
      <pc:sldChg chg="del">
        <pc:chgData name="Michał Szyszka" userId="8dfbe18b-2a29-47fd-9e51-58f831c8f190" providerId="ADAL" clId="{BED43207-DE8D-4AE0-8BA8-C47B2C292A44}" dt="2026-02-28T17:12:53.757" v="417" actId="2696"/>
        <pc:sldMkLst>
          <pc:docMk/>
          <pc:sldMk cId="4076792623" sldId="296"/>
        </pc:sldMkLst>
      </pc:sldChg>
      <pc:sldChg chg="addSp modSp">
        <pc:chgData name="Michał Szyszka" userId="8dfbe18b-2a29-47fd-9e51-58f831c8f190" providerId="ADAL" clId="{BED43207-DE8D-4AE0-8BA8-C47B2C292A44}" dt="2026-02-28T17:32:08.063" v="484" actId="1076"/>
        <pc:sldMkLst>
          <pc:docMk/>
          <pc:sldMk cId="2485477595" sldId="297"/>
        </pc:sldMkLst>
        <pc:spChg chg="mod">
          <ac:chgData name="Michał Szyszka" userId="8dfbe18b-2a29-47fd-9e51-58f831c8f190" providerId="ADAL" clId="{BED43207-DE8D-4AE0-8BA8-C47B2C292A44}" dt="2026-02-28T17:30:43.502" v="474"/>
          <ac:spMkLst>
            <pc:docMk/>
            <pc:sldMk cId="2485477595" sldId="297"/>
            <ac:spMk id="2" creationId="{00000000-0000-0000-0000-000000000000}"/>
          </ac:spMkLst>
        </pc:spChg>
        <pc:spChg chg="add mod">
          <ac:chgData name="Michał Szyszka" userId="8dfbe18b-2a29-47fd-9e51-58f831c8f190" providerId="ADAL" clId="{BED43207-DE8D-4AE0-8BA8-C47B2C292A44}" dt="2026-02-28T17:31:58.097" v="482" actId="1076"/>
          <ac:spMkLst>
            <pc:docMk/>
            <pc:sldMk cId="2485477595" sldId="297"/>
            <ac:spMk id="7" creationId="{D41F52F2-F283-49A8-8F15-6E056D51157B}"/>
          </ac:spMkLst>
        </pc:spChg>
        <pc:spChg chg="add mod">
          <ac:chgData name="Michał Szyszka" userId="8dfbe18b-2a29-47fd-9e51-58f831c8f190" providerId="ADAL" clId="{BED43207-DE8D-4AE0-8BA8-C47B2C292A44}" dt="2026-02-28T17:32:08.063" v="484" actId="1076"/>
          <ac:spMkLst>
            <pc:docMk/>
            <pc:sldMk cId="2485477595" sldId="297"/>
            <ac:spMk id="8" creationId="{5AC208D1-8637-48AA-A2BE-CDEA624EBFDD}"/>
          </ac:spMkLst>
        </pc:spChg>
      </pc:sldChg>
      <pc:sldChg chg="add del modTransition">
        <pc:chgData name="Michał Szyszka" userId="8dfbe18b-2a29-47fd-9e51-58f831c8f190" providerId="ADAL" clId="{BED43207-DE8D-4AE0-8BA8-C47B2C292A44}" dt="2026-02-28T19:02:59.167" v="489"/>
        <pc:sldMkLst>
          <pc:docMk/>
          <pc:sldMk cId="2648813255" sldId="298"/>
        </pc:sldMkLst>
      </pc:sldChg>
      <pc:sldChg chg="del">
        <pc:chgData name="Michał Szyszka" userId="8dfbe18b-2a29-47fd-9e51-58f831c8f190" providerId="ADAL" clId="{BED43207-DE8D-4AE0-8BA8-C47B2C292A44}" dt="2026-02-28T17:32:52.047" v="485" actId="2696"/>
        <pc:sldMkLst>
          <pc:docMk/>
          <pc:sldMk cId="2764072387" sldId="299"/>
        </pc:sldMkLst>
      </pc:sldChg>
      <pc:sldChg chg="addSp delSp modSp">
        <pc:chgData name="Michał Szyszka" userId="8dfbe18b-2a29-47fd-9e51-58f831c8f190" providerId="ADAL" clId="{BED43207-DE8D-4AE0-8BA8-C47B2C292A44}" dt="2026-02-28T19:28:20.252" v="670"/>
        <pc:sldMkLst>
          <pc:docMk/>
          <pc:sldMk cId="3855474283" sldId="300"/>
        </pc:sldMkLst>
        <pc:spChg chg="mod">
          <ac:chgData name="Michał Szyszka" userId="8dfbe18b-2a29-47fd-9e51-58f831c8f190" providerId="ADAL" clId="{BED43207-DE8D-4AE0-8BA8-C47B2C292A44}" dt="2026-02-28T19:03:57.170" v="493" actId="14100"/>
          <ac:spMkLst>
            <pc:docMk/>
            <pc:sldMk cId="3855474283" sldId="300"/>
            <ac:spMk id="2" creationId="{00000000-0000-0000-0000-000000000000}"/>
          </ac:spMkLst>
        </pc:spChg>
        <pc:spChg chg="add mod">
          <ac:chgData name="Michał Szyszka" userId="8dfbe18b-2a29-47fd-9e51-58f831c8f190" providerId="ADAL" clId="{BED43207-DE8D-4AE0-8BA8-C47B2C292A44}" dt="2026-02-28T19:06:49.118" v="512" actId="13926"/>
          <ac:spMkLst>
            <pc:docMk/>
            <pc:sldMk cId="3855474283" sldId="300"/>
            <ac:spMk id="3" creationId="{FE843FF0-B946-401D-B806-108E614B2B24}"/>
          </ac:spMkLst>
        </pc:spChg>
        <pc:spChg chg="del mod">
          <ac:chgData name="Michał Szyszka" userId="8dfbe18b-2a29-47fd-9e51-58f831c8f190" providerId="ADAL" clId="{BED43207-DE8D-4AE0-8BA8-C47B2C292A44}" dt="2026-02-28T19:28:20.252" v="670"/>
          <ac:spMkLst>
            <pc:docMk/>
            <pc:sldMk cId="3855474283" sldId="300"/>
            <ac:spMk id="4" creationId="{015E43AD-DAC1-4952-9271-6AD686AC3904}"/>
          </ac:spMkLst>
        </pc:spChg>
        <pc:picChg chg="mod">
          <ac:chgData name="Michał Szyszka" userId="8dfbe18b-2a29-47fd-9e51-58f831c8f190" providerId="ADAL" clId="{BED43207-DE8D-4AE0-8BA8-C47B2C292A44}" dt="2026-02-28T19:05:51.250" v="501" actId="1076"/>
          <ac:picMkLst>
            <pc:docMk/>
            <pc:sldMk cId="3855474283" sldId="300"/>
            <ac:picMk id="6146" creationId="{F5FDABD6-8BD6-46A8-85D4-74C2D7F351D9}"/>
          </ac:picMkLst>
        </pc:picChg>
        <pc:picChg chg="del">
          <ac:chgData name="Michał Szyszka" userId="8dfbe18b-2a29-47fd-9e51-58f831c8f190" providerId="ADAL" clId="{BED43207-DE8D-4AE0-8BA8-C47B2C292A44}" dt="2026-02-28T19:04:28.539" v="494" actId="478"/>
          <ac:picMkLst>
            <pc:docMk/>
            <pc:sldMk cId="3855474283" sldId="300"/>
            <ac:picMk id="6148" creationId="{BAB7AE00-52B8-4620-B5B3-E44ED6014A40}"/>
          </ac:picMkLst>
        </pc:picChg>
      </pc:sldChg>
      <pc:sldChg chg="del">
        <pc:chgData name="Michał Szyszka" userId="8dfbe18b-2a29-47fd-9e51-58f831c8f190" providerId="ADAL" clId="{BED43207-DE8D-4AE0-8BA8-C47B2C292A44}" dt="2026-02-28T18:56:37.055" v="486" actId="2696"/>
        <pc:sldMkLst>
          <pc:docMk/>
          <pc:sldMk cId="1228559298" sldId="301"/>
        </pc:sldMkLst>
      </pc:sldChg>
      <pc:sldChg chg="modSp modTransition">
        <pc:chgData name="Michał Szyszka" userId="8dfbe18b-2a29-47fd-9e51-58f831c8f190" providerId="ADAL" clId="{BED43207-DE8D-4AE0-8BA8-C47B2C292A44}" dt="2026-02-28T19:15:46.331" v="562"/>
        <pc:sldMkLst>
          <pc:docMk/>
          <pc:sldMk cId="2520246945" sldId="303"/>
        </pc:sldMkLst>
        <pc:spChg chg="mod">
          <ac:chgData name="Michał Szyszka" userId="8dfbe18b-2a29-47fd-9e51-58f831c8f190" providerId="ADAL" clId="{BED43207-DE8D-4AE0-8BA8-C47B2C292A44}" dt="2026-02-28T19:07:06.989" v="515" actId="27636"/>
          <ac:spMkLst>
            <pc:docMk/>
            <pc:sldMk cId="2520246945" sldId="303"/>
            <ac:spMk id="2" creationId="{3E0828DD-86A6-4E31-91A1-B6F2CFE4B0B8}"/>
          </ac:spMkLst>
        </pc:spChg>
        <pc:picChg chg="mod">
          <ac:chgData name="Michał Szyszka" userId="8dfbe18b-2a29-47fd-9e51-58f831c8f190" providerId="ADAL" clId="{BED43207-DE8D-4AE0-8BA8-C47B2C292A44}" dt="2026-02-28T19:15:36.495" v="561" actId="1076"/>
          <ac:picMkLst>
            <pc:docMk/>
            <pc:sldMk cId="2520246945" sldId="303"/>
            <ac:picMk id="7170" creationId="{001DFE61-59F8-4B70-A6C3-B63022D27246}"/>
          </ac:picMkLst>
        </pc:picChg>
      </pc:sldChg>
      <pc:sldChg chg="delSp modSp">
        <pc:chgData name="Michał Szyszka" userId="8dfbe18b-2a29-47fd-9e51-58f831c8f190" providerId="ADAL" clId="{BED43207-DE8D-4AE0-8BA8-C47B2C292A44}" dt="2026-02-28T19:16:59.457" v="616" actId="14100"/>
        <pc:sldMkLst>
          <pc:docMk/>
          <pc:sldMk cId="1041685100" sldId="305"/>
        </pc:sldMkLst>
        <pc:spChg chg="del">
          <ac:chgData name="Michał Szyszka" userId="8dfbe18b-2a29-47fd-9e51-58f831c8f190" providerId="ADAL" clId="{BED43207-DE8D-4AE0-8BA8-C47B2C292A44}" dt="2026-02-28T19:16:48.421" v="613" actId="478"/>
          <ac:spMkLst>
            <pc:docMk/>
            <pc:sldMk cId="1041685100" sldId="305"/>
            <ac:spMk id="2" creationId="{373DEE7C-05C6-4215-AEBA-1F111B5FAFF3}"/>
          </ac:spMkLst>
        </pc:spChg>
        <pc:spChg chg="del">
          <ac:chgData name="Michał Szyszka" userId="8dfbe18b-2a29-47fd-9e51-58f831c8f190" providerId="ADAL" clId="{BED43207-DE8D-4AE0-8BA8-C47B2C292A44}" dt="2026-02-28T19:16:54.908" v="614" actId="478"/>
          <ac:spMkLst>
            <pc:docMk/>
            <pc:sldMk cId="1041685100" sldId="305"/>
            <ac:spMk id="4" creationId="{4BC1159F-C3E4-42F7-A3E4-43C08571D857}"/>
          </ac:spMkLst>
        </pc:spChg>
        <pc:picChg chg="mod">
          <ac:chgData name="Michał Szyszka" userId="8dfbe18b-2a29-47fd-9e51-58f831c8f190" providerId="ADAL" clId="{BED43207-DE8D-4AE0-8BA8-C47B2C292A44}" dt="2026-02-28T19:16:59.457" v="616" actId="14100"/>
          <ac:picMkLst>
            <pc:docMk/>
            <pc:sldMk cId="1041685100" sldId="305"/>
            <ac:picMk id="2052" creationId="{04126DFE-E14D-4623-8312-B626772C3AF3}"/>
          </ac:picMkLst>
        </pc:picChg>
      </pc:sldChg>
      <pc:sldChg chg="delSp">
        <pc:chgData name="Michał Szyszka" userId="8dfbe18b-2a29-47fd-9e51-58f831c8f190" providerId="ADAL" clId="{BED43207-DE8D-4AE0-8BA8-C47B2C292A44}" dt="2026-02-28T19:17:17.143" v="618" actId="478"/>
        <pc:sldMkLst>
          <pc:docMk/>
          <pc:sldMk cId="1740782909" sldId="306"/>
        </pc:sldMkLst>
        <pc:spChg chg="del">
          <ac:chgData name="Michał Szyszka" userId="8dfbe18b-2a29-47fd-9e51-58f831c8f190" providerId="ADAL" clId="{BED43207-DE8D-4AE0-8BA8-C47B2C292A44}" dt="2026-02-28T19:17:17.143" v="618" actId="478"/>
          <ac:spMkLst>
            <pc:docMk/>
            <pc:sldMk cId="1740782909" sldId="306"/>
            <ac:spMk id="2" creationId="{89761FDA-26EE-4F8D-A839-F36A86C3CDD2}"/>
          </ac:spMkLst>
        </pc:spChg>
        <pc:spChg chg="del">
          <ac:chgData name="Michał Szyszka" userId="8dfbe18b-2a29-47fd-9e51-58f831c8f190" providerId="ADAL" clId="{BED43207-DE8D-4AE0-8BA8-C47B2C292A44}" dt="2026-02-28T19:17:15.871" v="617" actId="478"/>
          <ac:spMkLst>
            <pc:docMk/>
            <pc:sldMk cId="1740782909" sldId="306"/>
            <ac:spMk id="3" creationId="{0A994FF9-2489-4A71-A454-11BD01FD0E63}"/>
          </ac:spMkLst>
        </pc:spChg>
      </pc:sldChg>
      <pc:sldChg chg="modSp">
        <pc:chgData name="Michał Szyszka" userId="8dfbe18b-2a29-47fd-9e51-58f831c8f190" providerId="ADAL" clId="{BED43207-DE8D-4AE0-8BA8-C47B2C292A44}" dt="2026-02-28T19:16:41.267" v="612" actId="207"/>
        <pc:sldMkLst>
          <pc:docMk/>
          <pc:sldMk cId="1714024439" sldId="307"/>
        </pc:sldMkLst>
        <pc:spChg chg="mod">
          <ac:chgData name="Michał Szyszka" userId="8dfbe18b-2a29-47fd-9e51-58f831c8f190" providerId="ADAL" clId="{BED43207-DE8D-4AE0-8BA8-C47B2C292A44}" dt="2026-02-28T19:16:41.267" v="612" actId="207"/>
          <ac:spMkLst>
            <pc:docMk/>
            <pc:sldMk cId="1714024439" sldId="307"/>
            <ac:spMk id="2" creationId="{FFC2EAF5-5446-4854-9377-D8FED51A0CFF}"/>
          </ac:spMkLst>
        </pc:spChg>
      </pc:sldChg>
      <pc:sldChg chg="addSp delSp modSp add">
        <pc:chgData name="Michał Szyszka" userId="8dfbe18b-2a29-47fd-9e51-58f831c8f190" providerId="ADAL" clId="{BED43207-DE8D-4AE0-8BA8-C47B2C292A44}" dt="2026-02-28T19:18:40.144" v="643"/>
        <pc:sldMkLst>
          <pc:docMk/>
          <pc:sldMk cId="4250722959" sldId="308"/>
        </pc:sldMkLst>
        <pc:spChg chg="del mod">
          <ac:chgData name="Michał Szyszka" userId="8dfbe18b-2a29-47fd-9e51-58f831c8f190" providerId="ADAL" clId="{BED43207-DE8D-4AE0-8BA8-C47B2C292A44}" dt="2026-02-28T13:40:43.466" v="109" actId="478"/>
          <ac:spMkLst>
            <pc:docMk/>
            <pc:sldMk cId="4250722959" sldId="308"/>
            <ac:spMk id="2" creationId="{262832BB-42B2-4FD6-92CE-774403C0DB53}"/>
          </ac:spMkLst>
        </pc:spChg>
        <pc:spChg chg="mod">
          <ac:chgData name="Michał Szyszka" userId="8dfbe18b-2a29-47fd-9e51-58f831c8f190" providerId="ADAL" clId="{BED43207-DE8D-4AE0-8BA8-C47B2C292A44}" dt="2026-02-28T19:18:33.130" v="641" actId="1076"/>
          <ac:spMkLst>
            <pc:docMk/>
            <pc:sldMk cId="4250722959" sldId="308"/>
            <ac:spMk id="3" creationId="{E2F9432A-0E7E-4AF3-AD98-E34EBE9272BE}"/>
          </ac:spMkLst>
        </pc:spChg>
        <pc:spChg chg="add">
          <ac:chgData name="Michał Szyszka" userId="8dfbe18b-2a29-47fd-9e51-58f831c8f190" providerId="ADAL" clId="{BED43207-DE8D-4AE0-8BA8-C47B2C292A44}" dt="2026-02-28T19:18:40.144" v="643"/>
          <ac:spMkLst>
            <pc:docMk/>
            <pc:sldMk cId="4250722959" sldId="308"/>
            <ac:spMk id="4" creationId="{EEAE6DB0-298C-44F9-B53F-13E9884F6FBC}"/>
          </ac:spMkLst>
        </pc:spChg>
      </pc:sldChg>
      <pc:sldChg chg="addSp delSp modSp add">
        <pc:chgData name="Michał Szyszka" userId="8dfbe18b-2a29-47fd-9e51-58f831c8f190" providerId="ADAL" clId="{BED43207-DE8D-4AE0-8BA8-C47B2C292A44}" dt="2026-02-28T19:15:06.224" v="560" actId="404"/>
        <pc:sldMkLst>
          <pc:docMk/>
          <pc:sldMk cId="2399066079" sldId="309"/>
        </pc:sldMkLst>
        <pc:spChg chg="del">
          <ac:chgData name="Michał Szyszka" userId="8dfbe18b-2a29-47fd-9e51-58f831c8f190" providerId="ADAL" clId="{BED43207-DE8D-4AE0-8BA8-C47B2C292A44}" dt="2026-02-28T19:09:37.824" v="517" actId="478"/>
          <ac:spMkLst>
            <pc:docMk/>
            <pc:sldMk cId="2399066079" sldId="309"/>
            <ac:spMk id="2" creationId="{DDEAE28D-1843-43EB-9320-129D20721970}"/>
          </ac:spMkLst>
        </pc:spChg>
        <pc:spChg chg="del mod">
          <ac:chgData name="Michał Szyszka" userId="8dfbe18b-2a29-47fd-9e51-58f831c8f190" providerId="ADAL" clId="{BED43207-DE8D-4AE0-8BA8-C47B2C292A44}" dt="2026-02-28T19:10:16.707" v="521"/>
          <ac:spMkLst>
            <pc:docMk/>
            <pc:sldMk cId="2399066079" sldId="309"/>
            <ac:spMk id="3" creationId="{364F0AD4-850C-433F-8475-8DE24E31989A}"/>
          </ac:spMkLst>
        </pc:spChg>
        <pc:spChg chg="add mod">
          <ac:chgData name="Michał Szyszka" userId="8dfbe18b-2a29-47fd-9e51-58f831c8f190" providerId="ADAL" clId="{BED43207-DE8D-4AE0-8BA8-C47B2C292A44}" dt="2026-02-28T19:10:30.214" v="526" actId="1076"/>
          <ac:spMkLst>
            <pc:docMk/>
            <pc:sldMk cId="2399066079" sldId="309"/>
            <ac:spMk id="6" creationId="{54E69AE7-3A33-41EE-9777-10F053641D98}"/>
          </ac:spMkLst>
        </pc:spChg>
        <pc:spChg chg="add mod">
          <ac:chgData name="Michał Szyszka" userId="8dfbe18b-2a29-47fd-9e51-58f831c8f190" providerId="ADAL" clId="{BED43207-DE8D-4AE0-8BA8-C47B2C292A44}" dt="2026-02-28T19:15:06.224" v="560" actId="404"/>
          <ac:spMkLst>
            <pc:docMk/>
            <pc:sldMk cId="2399066079" sldId="309"/>
            <ac:spMk id="8" creationId="{895DE993-1C03-4B34-BC2A-82C4474432D3}"/>
          </ac:spMkLst>
        </pc:spChg>
        <pc:picChg chg="add del mod">
          <ac:chgData name="Michał Szyszka" userId="8dfbe18b-2a29-47fd-9e51-58f831c8f190" providerId="ADAL" clId="{BED43207-DE8D-4AE0-8BA8-C47B2C292A44}" dt="2026-02-28T19:10:20.635" v="522" actId="478"/>
          <ac:picMkLst>
            <pc:docMk/>
            <pc:sldMk cId="2399066079" sldId="309"/>
            <ac:picMk id="4" creationId="{0FC1454E-2E39-4528-A3BD-55BDB17CAD0F}"/>
          </ac:picMkLst>
        </pc:picChg>
        <pc:picChg chg="add mod">
          <ac:chgData name="Michał Szyszka" userId="8dfbe18b-2a29-47fd-9e51-58f831c8f190" providerId="ADAL" clId="{BED43207-DE8D-4AE0-8BA8-C47B2C292A44}" dt="2026-02-28T19:13:30.267" v="538" actId="1076"/>
          <ac:picMkLst>
            <pc:docMk/>
            <pc:sldMk cId="2399066079" sldId="309"/>
            <ac:picMk id="7" creationId="{56DF5188-7883-4DC5-BF70-2DD543EBBE86}"/>
          </ac:picMkLst>
        </pc:picChg>
      </pc:sldChg>
      <pc:sldChg chg="modSp add">
        <pc:chgData name="Michał Szyszka" userId="8dfbe18b-2a29-47fd-9e51-58f831c8f190" providerId="ADAL" clId="{BED43207-DE8D-4AE0-8BA8-C47B2C292A44}" dt="2026-02-28T19:44:01.900" v="711" actId="122"/>
        <pc:sldMkLst>
          <pc:docMk/>
          <pc:sldMk cId="3022161105" sldId="310"/>
        </pc:sldMkLst>
        <pc:spChg chg="mod">
          <ac:chgData name="Michał Szyszka" userId="8dfbe18b-2a29-47fd-9e51-58f831c8f190" providerId="ADAL" clId="{BED43207-DE8D-4AE0-8BA8-C47B2C292A44}" dt="2026-02-28T19:44:01.900" v="711" actId="122"/>
          <ac:spMkLst>
            <pc:docMk/>
            <pc:sldMk cId="3022161105" sldId="310"/>
            <ac:spMk id="2" creationId="{8E211071-1B4F-404C-9D47-9F9DA32FC206}"/>
          </ac:spMkLst>
        </pc:spChg>
      </pc:sldChg>
      <pc:sldChg chg="add del">
        <pc:chgData name="Michał Szyszka" userId="8dfbe18b-2a29-47fd-9e51-58f831c8f190" providerId="ADAL" clId="{BED43207-DE8D-4AE0-8BA8-C47B2C292A44}" dt="2026-02-28T21:20:03.041" v="1054" actId="2696"/>
        <pc:sldMkLst>
          <pc:docMk/>
          <pc:sldMk cId="720171592" sldId="311"/>
        </pc:sldMkLst>
      </pc:sldChg>
      <pc:sldChg chg="modSp add">
        <pc:chgData name="Michał Szyszka" userId="8dfbe18b-2a29-47fd-9e51-58f831c8f190" providerId="ADAL" clId="{BED43207-DE8D-4AE0-8BA8-C47B2C292A44}" dt="2026-02-28T21:08:28.935" v="1025" actId="113"/>
        <pc:sldMkLst>
          <pc:docMk/>
          <pc:sldMk cId="3829937080" sldId="433"/>
        </pc:sldMkLst>
        <pc:spChg chg="mod">
          <ac:chgData name="Michał Szyszka" userId="8dfbe18b-2a29-47fd-9e51-58f831c8f190" providerId="ADAL" clId="{BED43207-DE8D-4AE0-8BA8-C47B2C292A44}" dt="2026-02-28T21:08:28.935" v="1025" actId="113"/>
          <ac:spMkLst>
            <pc:docMk/>
            <pc:sldMk cId="3829937080" sldId="433"/>
            <ac:spMk id="2" creationId="{00000000-0000-0000-0000-000000000000}"/>
          </ac:spMkLst>
        </pc:spChg>
        <pc:picChg chg="mod">
          <ac:chgData name="Michał Szyszka" userId="8dfbe18b-2a29-47fd-9e51-58f831c8f190" providerId="ADAL" clId="{BED43207-DE8D-4AE0-8BA8-C47B2C292A44}" dt="2026-02-28T21:04:58.058" v="809" actId="1076"/>
          <ac:picMkLst>
            <pc:docMk/>
            <pc:sldMk cId="3829937080" sldId="433"/>
            <ac:picMk id="5122" creationId="{00000000-0000-0000-0000-000000000000}"/>
          </ac:picMkLst>
        </pc:picChg>
        <pc:picChg chg="mod">
          <ac:chgData name="Michał Szyszka" userId="8dfbe18b-2a29-47fd-9e51-58f831c8f190" providerId="ADAL" clId="{BED43207-DE8D-4AE0-8BA8-C47B2C292A44}" dt="2026-02-28T21:04:59.502" v="810" actId="1076"/>
          <ac:picMkLst>
            <pc:docMk/>
            <pc:sldMk cId="3829937080" sldId="433"/>
            <ac:picMk id="5124" creationId="{00000000-0000-0000-0000-000000000000}"/>
          </ac:picMkLst>
        </pc:picChg>
      </pc:sldChg>
      <pc:sldChg chg="add">
        <pc:chgData name="Michał Szyszka" userId="8dfbe18b-2a29-47fd-9e51-58f831c8f190" providerId="ADAL" clId="{BED43207-DE8D-4AE0-8BA8-C47B2C292A44}" dt="2026-02-28T19:44:42.217" v="713"/>
        <pc:sldMkLst>
          <pc:docMk/>
          <pc:sldMk cId="3594760400" sldId="567"/>
        </pc:sldMkLst>
      </pc:sldChg>
      <pc:sldChg chg="add">
        <pc:chgData name="Michał Szyszka" userId="8dfbe18b-2a29-47fd-9e51-58f831c8f190" providerId="ADAL" clId="{BED43207-DE8D-4AE0-8BA8-C47B2C292A44}" dt="2026-02-28T19:44:42.217" v="713"/>
        <pc:sldMkLst>
          <pc:docMk/>
          <pc:sldMk cId="166464701" sldId="568"/>
        </pc:sldMkLst>
      </pc:sldChg>
      <pc:sldChg chg="add">
        <pc:chgData name="Michał Szyszka" userId="8dfbe18b-2a29-47fd-9e51-58f831c8f190" providerId="ADAL" clId="{BED43207-DE8D-4AE0-8BA8-C47B2C292A44}" dt="2026-02-28T19:51:22.718" v="714"/>
        <pc:sldMkLst>
          <pc:docMk/>
          <pc:sldMk cId="1873762844" sldId="569"/>
        </pc:sldMkLst>
      </pc:sldChg>
      <pc:sldChg chg="modSp add">
        <pc:chgData name="Michał Szyszka" userId="8dfbe18b-2a29-47fd-9e51-58f831c8f190" providerId="ADAL" clId="{BED43207-DE8D-4AE0-8BA8-C47B2C292A44}" dt="2026-02-28T20:20:25.029" v="770" actId="113"/>
        <pc:sldMkLst>
          <pc:docMk/>
          <pc:sldMk cId="703843982" sldId="570"/>
        </pc:sldMkLst>
        <pc:spChg chg="mod">
          <ac:chgData name="Michał Szyszka" userId="8dfbe18b-2a29-47fd-9e51-58f831c8f190" providerId="ADAL" clId="{BED43207-DE8D-4AE0-8BA8-C47B2C292A44}" dt="2026-02-28T20:20:25.029" v="770" actId="113"/>
          <ac:spMkLst>
            <pc:docMk/>
            <pc:sldMk cId="703843982" sldId="570"/>
            <ac:spMk id="2" creationId="{91B47C1C-EDAF-4B8B-A2D0-74F9771863EE}"/>
          </ac:spMkLst>
        </pc:spChg>
        <pc:spChg chg="mod">
          <ac:chgData name="Michał Szyszka" userId="8dfbe18b-2a29-47fd-9e51-58f831c8f190" providerId="ADAL" clId="{BED43207-DE8D-4AE0-8BA8-C47B2C292A44}" dt="2026-02-28T20:19:24.821" v="752" actId="404"/>
          <ac:spMkLst>
            <pc:docMk/>
            <pc:sldMk cId="703843982" sldId="570"/>
            <ac:spMk id="3" creationId="{74F3024B-F713-42EA-8FB3-59637C62BEE4}"/>
          </ac:spMkLst>
        </pc:spChg>
      </pc:sldChg>
      <pc:sldChg chg="modSp add">
        <pc:chgData name="Michał Szyszka" userId="8dfbe18b-2a29-47fd-9e51-58f831c8f190" providerId="ADAL" clId="{BED43207-DE8D-4AE0-8BA8-C47B2C292A44}" dt="2026-02-28T20:20:09.779" v="767" actId="20577"/>
        <pc:sldMkLst>
          <pc:docMk/>
          <pc:sldMk cId="2694590379" sldId="571"/>
        </pc:sldMkLst>
        <pc:spChg chg="mod">
          <ac:chgData name="Michał Szyszka" userId="8dfbe18b-2a29-47fd-9e51-58f831c8f190" providerId="ADAL" clId="{BED43207-DE8D-4AE0-8BA8-C47B2C292A44}" dt="2026-02-28T20:20:09.779" v="767" actId="20577"/>
          <ac:spMkLst>
            <pc:docMk/>
            <pc:sldMk cId="2694590379" sldId="571"/>
            <ac:spMk id="3" creationId="{D196522E-C473-487A-81C7-3840FEF248FC}"/>
          </ac:spMkLst>
        </pc:spChg>
      </pc:sldChg>
      <pc:sldChg chg="add">
        <pc:chgData name="Michał Szyszka" userId="8dfbe18b-2a29-47fd-9e51-58f831c8f190" providerId="ADAL" clId="{BED43207-DE8D-4AE0-8BA8-C47B2C292A44}" dt="2026-02-28T21:09:22.084" v="1026"/>
        <pc:sldMkLst>
          <pc:docMk/>
          <pc:sldMk cId="2576287717" sldId="585"/>
        </pc:sldMkLst>
      </pc:sldChg>
      <pc:sldChg chg="modSp add del">
        <pc:chgData name="Michał Szyszka" userId="8dfbe18b-2a29-47fd-9e51-58f831c8f190" providerId="ADAL" clId="{BED43207-DE8D-4AE0-8BA8-C47B2C292A44}" dt="2026-02-28T21:43:43.969" v="1068" actId="2696"/>
        <pc:sldMkLst>
          <pc:docMk/>
          <pc:sldMk cId="2306995052" sldId="586"/>
        </pc:sldMkLst>
        <pc:picChg chg="mod">
          <ac:chgData name="Michał Szyszka" userId="8dfbe18b-2a29-47fd-9e51-58f831c8f190" providerId="ADAL" clId="{BED43207-DE8D-4AE0-8BA8-C47B2C292A44}" dt="2026-02-28T21:16:49.162" v="1043" actId="1076"/>
          <ac:picMkLst>
            <pc:docMk/>
            <pc:sldMk cId="2306995052" sldId="586"/>
            <ac:picMk id="9218" creationId="{00000000-0000-0000-0000-000000000000}"/>
          </ac:picMkLst>
        </pc:picChg>
      </pc:sldChg>
      <pc:sldChg chg="modSp add">
        <pc:chgData name="Michał Szyszka" userId="8dfbe18b-2a29-47fd-9e51-58f831c8f190" providerId="ADAL" clId="{BED43207-DE8D-4AE0-8BA8-C47B2C292A44}" dt="2026-02-28T21:10:00.236" v="1028"/>
        <pc:sldMkLst>
          <pc:docMk/>
          <pc:sldMk cId="3539758481" sldId="588"/>
        </pc:sldMkLst>
        <pc:spChg chg="mod">
          <ac:chgData name="Michał Szyszka" userId="8dfbe18b-2a29-47fd-9e51-58f831c8f190" providerId="ADAL" clId="{BED43207-DE8D-4AE0-8BA8-C47B2C292A44}" dt="2026-02-28T21:10:00.236" v="1028"/>
          <ac:spMkLst>
            <pc:docMk/>
            <pc:sldMk cId="3539758481" sldId="588"/>
            <ac:spMk id="2" creationId="{00000000-0000-0000-0000-000000000000}"/>
          </ac:spMkLst>
        </pc:spChg>
        <pc:picChg chg="mod">
          <ac:chgData name="Michał Szyszka" userId="8dfbe18b-2a29-47fd-9e51-58f831c8f190" providerId="ADAL" clId="{BED43207-DE8D-4AE0-8BA8-C47B2C292A44}" dt="2026-02-28T21:09:48.869" v="1027" actId="14100"/>
          <ac:picMkLst>
            <pc:docMk/>
            <pc:sldMk cId="3539758481" sldId="588"/>
            <ac:picMk id="1038" creationId="{00000000-0000-0000-0000-000000000000}"/>
          </ac:picMkLst>
        </pc:picChg>
      </pc:sldChg>
      <pc:sldChg chg="modSp add">
        <pc:chgData name="Michał Szyszka" userId="8dfbe18b-2a29-47fd-9e51-58f831c8f190" providerId="ADAL" clId="{BED43207-DE8D-4AE0-8BA8-C47B2C292A44}" dt="2026-02-28T21:10:20.798" v="1030" actId="1076"/>
        <pc:sldMkLst>
          <pc:docMk/>
          <pc:sldMk cId="1864359986" sldId="591"/>
        </pc:sldMkLst>
        <pc:picChg chg="mod">
          <ac:chgData name="Michał Szyszka" userId="8dfbe18b-2a29-47fd-9e51-58f831c8f190" providerId="ADAL" clId="{BED43207-DE8D-4AE0-8BA8-C47B2C292A44}" dt="2026-02-28T21:10:20.798" v="1030" actId="1076"/>
          <ac:picMkLst>
            <pc:docMk/>
            <pc:sldMk cId="1864359986" sldId="591"/>
            <ac:picMk id="4099" creationId="{00000000-0000-0000-0000-000000000000}"/>
          </ac:picMkLst>
        </pc:picChg>
      </pc:sldChg>
      <pc:sldChg chg="add">
        <pc:chgData name="Michał Szyszka" userId="8dfbe18b-2a29-47fd-9e51-58f831c8f190" providerId="ADAL" clId="{BED43207-DE8D-4AE0-8BA8-C47B2C292A44}" dt="2026-02-28T21:09:22.084" v="1026"/>
        <pc:sldMkLst>
          <pc:docMk/>
          <pc:sldMk cId="969434007" sldId="592"/>
        </pc:sldMkLst>
      </pc:sldChg>
      <pc:sldChg chg="add">
        <pc:chgData name="Michał Szyszka" userId="8dfbe18b-2a29-47fd-9e51-58f831c8f190" providerId="ADAL" clId="{BED43207-DE8D-4AE0-8BA8-C47B2C292A44}" dt="2026-02-28T21:09:22.084" v="1026"/>
        <pc:sldMkLst>
          <pc:docMk/>
          <pc:sldMk cId="2295406412" sldId="593"/>
        </pc:sldMkLst>
      </pc:sldChg>
      <pc:sldChg chg="add">
        <pc:chgData name="Michał Szyszka" userId="8dfbe18b-2a29-47fd-9e51-58f831c8f190" providerId="ADAL" clId="{BED43207-DE8D-4AE0-8BA8-C47B2C292A44}" dt="2026-02-28T21:09:22.084" v="1026"/>
        <pc:sldMkLst>
          <pc:docMk/>
          <pc:sldMk cId="414739453" sldId="594"/>
        </pc:sldMkLst>
      </pc:sldChg>
      <pc:sldChg chg="add">
        <pc:chgData name="Michał Szyszka" userId="8dfbe18b-2a29-47fd-9e51-58f831c8f190" providerId="ADAL" clId="{BED43207-DE8D-4AE0-8BA8-C47B2C292A44}" dt="2026-02-28T21:09:22.084" v="1026"/>
        <pc:sldMkLst>
          <pc:docMk/>
          <pc:sldMk cId="4248717389" sldId="595"/>
        </pc:sldMkLst>
      </pc:sldChg>
      <pc:sldChg chg="add ord">
        <pc:chgData name="Michał Szyszka" userId="8dfbe18b-2a29-47fd-9e51-58f831c8f190" providerId="ADAL" clId="{BED43207-DE8D-4AE0-8BA8-C47B2C292A44}" dt="2026-02-28T21:10:30.204" v="1031"/>
        <pc:sldMkLst>
          <pc:docMk/>
          <pc:sldMk cId="1328870100" sldId="596"/>
        </pc:sldMkLst>
      </pc:sldChg>
      <pc:sldChg chg="add">
        <pc:chgData name="Michał Szyszka" userId="8dfbe18b-2a29-47fd-9e51-58f831c8f190" providerId="ADAL" clId="{BED43207-DE8D-4AE0-8BA8-C47B2C292A44}" dt="2026-02-28T21:09:22.084" v="1026"/>
        <pc:sldMkLst>
          <pc:docMk/>
          <pc:sldMk cId="1397148643" sldId="597"/>
        </pc:sldMkLst>
      </pc:sldChg>
      <pc:sldChg chg="add">
        <pc:chgData name="Michał Szyszka" userId="8dfbe18b-2a29-47fd-9e51-58f831c8f190" providerId="ADAL" clId="{BED43207-DE8D-4AE0-8BA8-C47B2C292A44}" dt="2026-02-28T21:09:22.084" v="1026"/>
        <pc:sldMkLst>
          <pc:docMk/>
          <pc:sldMk cId="3256736981" sldId="598"/>
        </pc:sldMkLst>
      </pc:sldChg>
      <pc:sldChg chg="add">
        <pc:chgData name="Michał Szyszka" userId="8dfbe18b-2a29-47fd-9e51-58f831c8f190" providerId="ADAL" clId="{BED43207-DE8D-4AE0-8BA8-C47B2C292A44}" dt="2026-02-28T21:09:22.084" v="1026"/>
        <pc:sldMkLst>
          <pc:docMk/>
          <pc:sldMk cId="1388354458" sldId="599"/>
        </pc:sldMkLst>
      </pc:sldChg>
      <pc:sldChg chg="add ord">
        <pc:chgData name="Michał Szyszka" userId="8dfbe18b-2a29-47fd-9e51-58f831c8f190" providerId="ADAL" clId="{BED43207-DE8D-4AE0-8BA8-C47B2C292A44}" dt="2026-02-28T21:10:38.827" v="1034"/>
        <pc:sldMkLst>
          <pc:docMk/>
          <pc:sldMk cId="1237595895" sldId="600"/>
        </pc:sldMkLst>
      </pc:sldChg>
      <pc:sldChg chg="add">
        <pc:chgData name="Michał Szyszka" userId="8dfbe18b-2a29-47fd-9e51-58f831c8f190" providerId="ADAL" clId="{BED43207-DE8D-4AE0-8BA8-C47B2C292A44}" dt="2026-02-28T21:09:22.084" v="1026"/>
        <pc:sldMkLst>
          <pc:docMk/>
          <pc:sldMk cId="2392935692" sldId="601"/>
        </pc:sldMkLst>
      </pc:sldChg>
      <pc:sldChg chg="add">
        <pc:chgData name="Michał Szyszka" userId="8dfbe18b-2a29-47fd-9e51-58f831c8f190" providerId="ADAL" clId="{BED43207-DE8D-4AE0-8BA8-C47B2C292A44}" dt="2026-02-28T21:09:22.084" v="1026"/>
        <pc:sldMkLst>
          <pc:docMk/>
          <pc:sldMk cId="1264324656" sldId="602"/>
        </pc:sldMkLst>
      </pc:sldChg>
      <pc:sldChg chg="add">
        <pc:chgData name="Michał Szyszka" userId="8dfbe18b-2a29-47fd-9e51-58f831c8f190" providerId="ADAL" clId="{BED43207-DE8D-4AE0-8BA8-C47B2C292A44}" dt="2026-02-28T21:09:22.084" v="1026"/>
        <pc:sldMkLst>
          <pc:docMk/>
          <pc:sldMk cId="352395192" sldId="603"/>
        </pc:sldMkLst>
      </pc:sldChg>
      <pc:sldChg chg="add">
        <pc:chgData name="Michał Szyszka" userId="8dfbe18b-2a29-47fd-9e51-58f831c8f190" providerId="ADAL" clId="{BED43207-DE8D-4AE0-8BA8-C47B2C292A44}" dt="2026-02-28T21:09:22.084" v="1026"/>
        <pc:sldMkLst>
          <pc:docMk/>
          <pc:sldMk cId="3994100625" sldId="604"/>
        </pc:sldMkLst>
      </pc:sldChg>
      <pc:sldChg chg="add">
        <pc:chgData name="Michał Szyszka" userId="8dfbe18b-2a29-47fd-9e51-58f831c8f190" providerId="ADAL" clId="{BED43207-DE8D-4AE0-8BA8-C47B2C292A44}" dt="2026-02-28T21:09:22.084" v="1026"/>
        <pc:sldMkLst>
          <pc:docMk/>
          <pc:sldMk cId="2488606614" sldId="605"/>
        </pc:sldMkLst>
      </pc:sldChg>
      <pc:sldChg chg="add">
        <pc:chgData name="Michał Szyszka" userId="8dfbe18b-2a29-47fd-9e51-58f831c8f190" providerId="ADAL" clId="{BED43207-DE8D-4AE0-8BA8-C47B2C292A44}" dt="2026-02-28T21:09:22.084" v="1026"/>
        <pc:sldMkLst>
          <pc:docMk/>
          <pc:sldMk cId="533730912" sldId="606"/>
        </pc:sldMkLst>
      </pc:sldChg>
      <pc:sldChg chg="add">
        <pc:chgData name="Michał Szyszka" userId="8dfbe18b-2a29-47fd-9e51-58f831c8f190" providerId="ADAL" clId="{BED43207-DE8D-4AE0-8BA8-C47B2C292A44}" dt="2026-02-28T21:09:22.084" v="1026"/>
        <pc:sldMkLst>
          <pc:docMk/>
          <pc:sldMk cId="3949214310" sldId="607"/>
        </pc:sldMkLst>
      </pc:sldChg>
      <pc:sldChg chg="addSp modSp add">
        <pc:chgData name="Michał Szyszka" userId="8dfbe18b-2a29-47fd-9e51-58f831c8f190" providerId="ADAL" clId="{BED43207-DE8D-4AE0-8BA8-C47B2C292A44}" dt="2026-02-28T21:16:42.620" v="1042" actId="1076"/>
        <pc:sldMkLst>
          <pc:docMk/>
          <pc:sldMk cId="747126535" sldId="608"/>
        </pc:sldMkLst>
        <pc:spChg chg="add">
          <ac:chgData name="Michał Szyszka" userId="8dfbe18b-2a29-47fd-9e51-58f831c8f190" providerId="ADAL" clId="{BED43207-DE8D-4AE0-8BA8-C47B2C292A44}" dt="2026-02-28T21:11:40.186" v="1036"/>
          <ac:spMkLst>
            <pc:docMk/>
            <pc:sldMk cId="747126535" sldId="608"/>
            <ac:spMk id="2" creationId="{2D9E1EC0-9A29-49F0-A2E9-B468A711B2B7}"/>
          </ac:spMkLst>
        </pc:spChg>
        <pc:spChg chg="add">
          <ac:chgData name="Michał Szyszka" userId="8dfbe18b-2a29-47fd-9e51-58f831c8f190" providerId="ADAL" clId="{BED43207-DE8D-4AE0-8BA8-C47B2C292A44}" dt="2026-02-28T21:11:46.060" v="1037"/>
          <ac:spMkLst>
            <pc:docMk/>
            <pc:sldMk cId="747126535" sldId="608"/>
            <ac:spMk id="3" creationId="{7A1C737E-31D5-4A5D-891A-FA1D430BE09E}"/>
          </ac:spMkLst>
        </pc:spChg>
        <pc:picChg chg="add mod">
          <ac:chgData name="Michał Szyszka" userId="8dfbe18b-2a29-47fd-9e51-58f831c8f190" providerId="ADAL" clId="{BED43207-DE8D-4AE0-8BA8-C47B2C292A44}" dt="2026-02-28T21:16:42.620" v="1042" actId="1076"/>
          <ac:picMkLst>
            <pc:docMk/>
            <pc:sldMk cId="747126535" sldId="608"/>
            <ac:picMk id="5126" creationId="{B70058C6-B3D5-4BD4-8CB5-51D5201D9FB8}"/>
          </ac:picMkLst>
        </pc:picChg>
      </pc:sldChg>
      <pc:sldChg chg="addSp modSp add del">
        <pc:chgData name="Michał Szyszka" userId="8dfbe18b-2a29-47fd-9e51-58f831c8f190" providerId="ADAL" clId="{BED43207-DE8D-4AE0-8BA8-C47B2C292A44}" dt="2026-02-28T21:43:27.367" v="1067" actId="2696"/>
        <pc:sldMkLst>
          <pc:docMk/>
          <pc:sldMk cId="1013253531" sldId="609"/>
        </pc:sldMkLst>
        <pc:spChg chg="add mod">
          <ac:chgData name="Michał Szyszka" userId="8dfbe18b-2a29-47fd-9e51-58f831c8f190" providerId="ADAL" clId="{BED43207-DE8D-4AE0-8BA8-C47B2C292A44}" dt="2026-02-28T21:42:15.687" v="1057"/>
          <ac:spMkLst>
            <pc:docMk/>
            <pc:sldMk cId="1013253531" sldId="609"/>
            <ac:spMk id="2" creationId="{EBC6F051-E929-43F1-914C-55F5CA8662D5}"/>
          </ac:spMkLst>
        </pc:spChg>
      </pc:sldChg>
      <pc:sldChg chg="delSp modSp add">
        <pc:chgData name="Michał Szyszka" userId="8dfbe18b-2a29-47fd-9e51-58f831c8f190" providerId="ADAL" clId="{BED43207-DE8D-4AE0-8BA8-C47B2C292A44}" dt="2026-02-28T21:43:24.511" v="1066" actId="14100"/>
        <pc:sldMkLst>
          <pc:docMk/>
          <pc:sldMk cId="1019755343" sldId="610"/>
        </pc:sldMkLst>
        <pc:spChg chg="mod">
          <ac:chgData name="Michał Szyszka" userId="8dfbe18b-2a29-47fd-9e51-58f831c8f190" providerId="ADAL" clId="{BED43207-DE8D-4AE0-8BA8-C47B2C292A44}" dt="2026-02-28T21:43:24.511" v="1066" actId="14100"/>
          <ac:spMkLst>
            <pc:docMk/>
            <pc:sldMk cId="1019755343" sldId="610"/>
            <ac:spMk id="2" creationId="{00000000-0000-0000-0000-000000000000}"/>
          </ac:spMkLst>
        </pc:spChg>
        <pc:spChg chg="del">
          <ac:chgData name="Michał Szyszka" userId="8dfbe18b-2a29-47fd-9e51-58f831c8f190" providerId="ADAL" clId="{BED43207-DE8D-4AE0-8BA8-C47B2C292A44}" dt="2026-02-28T21:43:05.188" v="1062" actId="478"/>
          <ac:spMkLst>
            <pc:docMk/>
            <pc:sldMk cId="1019755343" sldId="610"/>
            <ac:spMk id="3" creationId="{00000000-0000-0000-0000-000000000000}"/>
          </ac:spMkLst>
        </pc:spChg>
        <pc:picChg chg="mod">
          <ac:chgData name="Michał Szyszka" userId="8dfbe18b-2a29-47fd-9e51-58f831c8f190" providerId="ADAL" clId="{BED43207-DE8D-4AE0-8BA8-C47B2C292A44}" dt="2026-02-28T21:43:17.137" v="1065" actId="1076"/>
          <ac:picMkLst>
            <pc:docMk/>
            <pc:sldMk cId="1019755343" sldId="610"/>
            <ac:picMk id="1026"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p:cNvSpPr>
            <a:spLocks noGrp="1"/>
          </p:cNvSpPr>
          <p:nvPr>
            <p:ph type="dt" sz="half" idx="10"/>
          </p:nvPr>
        </p:nvSpPr>
        <p:spPr/>
        <p:txBody>
          <a:bodyPr/>
          <a:lstStyle/>
          <a:p>
            <a:fld id="{63079234-1720-4047-8793-A6898D4F8435}" type="datetimeFigureOut">
              <a:rPr lang="pl-PL" smtClean="0"/>
              <a:t>28.02.2026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28D38A06-7F02-4CD5-8965-68C613E21E1B}" type="slidenum">
              <a:rPr lang="pl-PL" smtClean="0"/>
              <a:t>‹#›</a:t>
            </a:fld>
            <a:endParaRPr lang="pl-PL"/>
          </a:p>
        </p:txBody>
      </p:sp>
    </p:spTree>
    <p:extLst>
      <p:ext uri="{BB962C8B-B14F-4D97-AF65-F5344CB8AC3E}">
        <p14:creationId xmlns:p14="http://schemas.microsoft.com/office/powerpoint/2010/main" val="2027753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63079234-1720-4047-8793-A6898D4F8435}" type="datetimeFigureOut">
              <a:rPr lang="pl-PL" smtClean="0"/>
              <a:t>28.02.2026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28D38A06-7F02-4CD5-8965-68C613E21E1B}" type="slidenum">
              <a:rPr lang="pl-PL" smtClean="0"/>
              <a:t>‹#›</a:t>
            </a:fld>
            <a:endParaRPr lang="pl-PL"/>
          </a:p>
        </p:txBody>
      </p:sp>
    </p:spTree>
    <p:extLst>
      <p:ext uri="{BB962C8B-B14F-4D97-AF65-F5344CB8AC3E}">
        <p14:creationId xmlns:p14="http://schemas.microsoft.com/office/powerpoint/2010/main" val="385527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63079234-1720-4047-8793-A6898D4F8435}" type="datetimeFigureOut">
              <a:rPr lang="pl-PL" smtClean="0"/>
              <a:t>28.02.2026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28D38A06-7F02-4CD5-8965-68C613E21E1B}" type="slidenum">
              <a:rPr lang="pl-PL" smtClean="0"/>
              <a:t>‹#›</a:t>
            </a:fld>
            <a:endParaRPr lang="pl-PL"/>
          </a:p>
        </p:txBody>
      </p:sp>
    </p:spTree>
    <p:extLst>
      <p:ext uri="{BB962C8B-B14F-4D97-AF65-F5344CB8AC3E}">
        <p14:creationId xmlns:p14="http://schemas.microsoft.com/office/powerpoint/2010/main" val="3984368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63079234-1720-4047-8793-A6898D4F8435}" type="datetimeFigureOut">
              <a:rPr lang="pl-PL" smtClean="0"/>
              <a:t>28.02.2026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28D38A06-7F02-4CD5-8965-68C613E21E1B}" type="slidenum">
              <a:rPr lang="pl-PL" smtClean="0"/>
              <a:t>‹#›</a:t>
            </a:fld>
            <a:endParaRPr lang="pl-PL"/>
          </a:p>
        </p:txBody>
      </p:sp>
    </p:spTree>
    <p:extLst>
      <p:ext uri="{BB962C8B-B14F-4D97-AF65-F5344CB8AC3E}">
        <p14:creationId xmlns:p14="http://schemas.microsoft.com/office/powerpoint/2010/main" val="2130472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63079234-1720-4047-8793-A6898D4F8435}" type="datetimeFigureOut">
              <a:rPr lang="pl-PL" smtClean="0"/>
              <a:t>28.02.2026</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28D38A06-7F02-4CD5-8965-68C613E21E1B}" type="slidenum">
              <a:rPr lang="pl-PL" smtClean="0"/>
              <a:t>‹#›</a:t>
            </a:fld>
            <a:endParaRPr lang="pl-PL"/>
          </a:p>
        </p:txBody>
      </p:sp>
    </p:spTree>
    <p:extLst>
      <p:ext uri="{BB962C8B-B14F-4D97-AF65-F5344CB8AC3E}">
        <p14:creationId xmlns:p14="http://schemas.microsoft.com/office/powerpoint/2010/main" val="3510709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63079234-1720-4047-8793-A6898D4F8435}" type="datetimeFigureOut">
              <a:rPr lang="pl-PL" smtClean="0"/>
              <a:t>28.02.2026</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28D38A06-7F02-4CD5-8965-68C613E21E1B}" type="slidenum">
              <a:rPr lang="pl-PL" smtClean="0"/>
              <a:t>‹#›</a:t>
            </a:fld>
            <a:endParaRPr lang="pl-PL"/>
          </a:p>
        </p:txBody>
      </p:sp>
    </p:spTree>
    <p:extLst>
      <p:ext uri="{BB962C8B-B14F-4D97-AF65-F5344CB8AC3E}">
        <p14:creationId xmlns:p14="http://schemas.microsoft.com/office/powerpoint/2010/main" val="3033504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3079234-1720-4047-8793-A6898D4F8435}" type="datetimeFigureOut">
              <a:rPr lang="pl-PL" smtClean="0"/>
              <a:t>28.02.2026</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28D38A06-7F02-4CD5-8965-68C613E21E1B}" type="slidenum">
              <a:rPr lang="pl-PL" smtClean="0"/>
              <a:t>‹#›</a:t>
            </a:fld>
            <a:endParaRPr lang="pl-PL"/>
          </a:p>
        </p:txBody>
      </p:sp>
    </p:spTree>
    <p:extLst>
      <p:ext uri="{BB962C8B-B14F-4D97-AF65-F5344CB8AC3E}">
        <p14:creationId xmlns:p14="http://schemas.microsoft.com/office/powerpoint/2010/main" val="2363228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63079234-1720-4047-8793-A6898D4F8435}" type="datetimeFigureOut">
              <a:rPr lang="pl-PL" smtClean="0"/>
              <a:t>28.02.2026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28D38A06-7F02-4CD5-8965-68C613E21E1B}" type="slidenum">
              <a:rPr lang="pl-PL" smtClean="0"/>
              <a:t>‹#›</a:t>
            </a:fld>
            <a:endParaRPr lang="pl-PL"/>
          </a:p>
        </p:txBody>
      </p:sp>
    </p:spTree>
    <p:extLst>
      <p:ext uri="{BB962C8B-B14F-4D97-AF65-F5344CB8AC3E}">
        <p14:creationId xmlns:p14="http://schemas.microsoft.com/office/powerpoint/2010/main" val="422965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63079234-1720-4047-8793-A6898D4F8435}" type="datetimeFigureOut">
              <a:rPr lang="pl-PL" smtClean="0"/>
              <a:t>28.02.2026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28D38A06-7F02-4CD5-8965-68C613E21E1B}" type="slidenum">
              <a:rPr lang="pl-PL" smtClean="0"/>
              <a:t>‹#›</a:t>
            </a:fld>
            <a:endParaRPr lang="pl-PL"/>
          </a:p>
        </p:txBody>
      </p:sp>
    </p:spTree>
    <p:extLst>
      <p:ext uri="{BB962C8B-B14F-4D97-AF65-F5344CB8AC3E}">
        <p14:creationId xmlns:p14="http://schemas.microsoft.com/office/powerpoint/2010/main" val="67465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63079234-1720-4047-8793-A6898D4F8435}" type="datetimeFigureOut">
              <a:rPr lang="pl-PL" smtClean="0"/>
              <a:t>28.02.2026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28D38A06-7F02-4CD5-8965-68C613E21E1B}" type="slidenum">
              <a:rPr lang="pl-PL" smtClean="0"/>
              <a:t>‹#›</a:t>
            </a:fld>
            <a:endParaRPr lang="pl-PL"/>
          </a:p>
        </p:txBody>
      </p:sp>
    </p:spTree>
    <p:extLst>
      <p:ext uri="{BB962C8B-B14F-4D97-AF65-F5344CB8AC3E}">
        <p14:creationId xmlns:p14="http://schemas.microsoft.com/office/powerpoint/2010/main" val="3817344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63079234-1720-4047-8793-A6898D4F8435}" type="datetimeFigureOut">
              <a:rPr lang="pl-PL" smtClean="0"/>
              <a:t>28.02.2026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28D38A06-7F02-4CD5-8965-68C613E21E1B}" type="slidenum">
              <a:rPr lang="pl-PL" smtClean="0"/>
              <a:t>‹#›</a:t>
            </a:fld>
            <a:endParaRPr lang="pl-PL"/>
          </a:p>
        </p:txBody>
      </p:sp>
    </p:spTree>
    <p:extLst>
      <p:ext uri="{BB962C8B-B14F-4D97-AF65-F5344CB8AC3E}">
        <p14:creationId xmlns:p14="http://schemas.microsoft.com/office/powerpoint/2010/main" val="3078568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079234-1720-4047-8793-A6898D4F8435}" type="datetimeFigureOut">
              <a:rPr lang="pl-PL" smtClean="0"/>
              <a:t>28.02.2026</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D38A06-7F02-4CD5-8965-68C613E21E1B}" type="slidenum">
              <a:rPr lang="pl-PL" smtClean="0"/>
              <a:t>‹#›</a:t>
            </a:fld>
            <a:endParaRPr lang="pl-PL"/>
          </a:p>
        </p:txBody>
      </p:sp>
    </p:spTree>
    <p:extLst>
      <p:ext uri="{BB962C8B-B14F-4D97-AF65-F5344CB8AC3E}">
        <p14:creationId xmlns:p14="http://schemas.microsoft.com/office/powerpoint/2010/main" val="67184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brdzjdRnU-A"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C2EAF5-5446-4854-9377-D8FED51A0CFF}"/>
              </a:ext>
            </a:extLst>
          </p:cNvPr>
          <p:cNvSpPr>
            <a:spLocks noGrp="1"/>
          </p:cNvSpPr>
          <p:nvPr>
            <p:ph type="title"/>
          </p:nvPr>
        </p:nvSpPr>
        <p:spPr>
          <a:xfrm>
            <a:off x="641646" y="1467532"/>
            <a:ext cx="10515600" cy="3229596"/>
          </a:xfrm>
        </p:spPr>
        <p:txBody>
          <a:bodyPr>
            <a:normAutofit/>
          </a:bodyPr>
          <a:lstStyle/>
          <a:p>
            <a:pPr algn="ctr"/>
            <a:r>
              <a:rPr lang="pl-PL" b="1" dirty="0">
                <a:solidFill>
                  <a:schemeClr val="tx2"/>
                </a:solidFill>
              </a:rPr>
              <a:t>Media </a:t>
            </a:r>
            <a:r>
              <a:rPr lang="pl-PL" b="1" dirty="0" err="1">
                <a:solidFill>
                  <a:schemeClr val="tx2"/>
                </a:solidFill>
              </a:rPr>
              <a:t>Education</a:t>
            </a:r>
            <a:r>
              <a:rPr lang="pl-PL" b="1" dirty="0">
                <a:solidFill>
                  <a:schemeClr val="tx2"/>
                </a:solidFill>
              </a:rPr>
              <a:t> and </a:t>
            </a:r>
            <a:r>
              <a:rPr lang="pl-PL" b="1" dirty="0" err="1">
                <a:solidFill>
                  <a:schemeClr val="tx2"/>
                </a:solidFill>
              </a:rPr>
              <a:t>Increasing</a:t>
            </a:r>
            <a:r>
              <a:rPr lang="pl-PL" b="1" dirty="0">
                <a:solidFill>
                  <a:schemeClr val="tx2"/>
                </a:solidFill>
              </a:rPr>
              <a:t> Digital </a:t>
            </a:r>
            <a:r>
              <a:rPr lang="pl-PL" b="1" dirty="0" err="1">
                <a:solidFill>
                  <a:schemeClr val="tx2"/>
                </a:solidFill>
              </a:rPr>
              <a:t>Literacy</a:t>
            </a:r>
            <a:r>
              <a:rPr lang="pl-PL" b="1" dirty="0">
                <a:solidFill>
                  <a:schemeClr val="tx2"/>
                </a:solidFill>
              </a:rPr>
              <a:t>. </a:t>
            </a:r>
            <a:r>
              <a:rPr lang="pl-PL" b="1" dirty="0" err="1">
                <a:solidFill>
                  <a:schemeClr val="tx2"/>
                </a:solidFill>
              </a:rPr>
              <a:t>Creation</a:t>
            </a:r>
            <a:r>
              <a:rPr lang="pl-PL" b="1" dirty="0">
                <a:solidFill>
                  <a:schemeClr val="tx2"/>
                </a:solidFill>
              </a:rPr>
              <a:t> of </a:t>
            </a:r>
            <a:r>
              <a:rPr lang="pl-PL" b="1" dirty="0" err="1">
                <a:solidFill>
                  <a:schemeClr val="tx2"/>
                </a:solidFill>
              </a:rPr>
              <a:t>Educational</a:t>
            </a:r>
            <a:r>
              <a:rPr lang="pl-PL" b="1" dirty="0">
                <a:solidFill>
                  <a:schemeClr val="tx2"/>
                </a:solidFill>
              </a:rPr>
              <a:t> </a:t>
            </a:r>
            <a:r>
              <a:rPr lang="pl-PL" b="1" dirty="0" err="1">
                <a:solidFill>
                  <a:schemeClr val="tx2"/>
                </a:solidFill>
              </a:rPr>
              <a:t>Projects</a:t>
            </a:r>
            <a:br>
              <a:rPr lang="pl-PL" b="1" dirty="0"/>
            </a:br>
            <a:br>
              <a:rPr lang="pl-PL" b="1" dirty="0"/>
            </a:br>
            <a:r>
              <a:rPr lang="pl-PL" sz="3200" b="1" dirty="0"/>
              <a:t>Michał Szyszka, WSB University, PL</a:t>
            </a:r>
            <a:br>
              <a:rPr lang="pl-PL" b="1" dirty="0"/>
            </a:br>
            <a:endParaRPr lang="pl-PL" dirty="0"/>
          </a:p>
        </p:txBody>
      </p:sp>
    </p:spTree>
    <p:extLst>
      <p:ext uri="{BB962C8B-B14F-4D97-AF65-F5344CB8AC3E}">
        <p14:creationId xmlns:p14="http://schemas.microsoft.com/office/powerpoint/2010/main" val="1714024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Znalezione obrazy dla zapytania Lucas Zimmermann, From series &quot;Solitude Palac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513" y="116632"/>
            <a:ext cx="8745445" cy="5832648"/>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2135560" y="6093296"/>
            <a:ext cx="7344816" cy="369332"/>
          </a:xfrm>
          <a:prstGeom prst="rect">
            <a:avLst/>
          </a:prstGeom>
          <a:noFill/>
        </p:spPr>
        <p:txBody>
          <a:bodyPr wrap="square" rtlCol="0">
            <a:spAutoFit/>
          </a:bodyPr>
          <a:lstStyle/>
          <a:p>
            <a:r>
              <a:rPr lang="pl-PL" dirty="0"/>
              <a:t>Lucas Zimmermann, </a:t>
            </a:r>
            <a:r>
              <a:rPr lang="pl-PL" dirty="0" err="1"/>
              <a:t>Solitude</a:t>
            </a:r>
            <a:r>
              <a:rPr lang="pl-PL" dirty="0"/>
              <a:t> </a:t>
            </a:r>
            <a:r>
              <a:rPr lang="pl-PL" dirty="0" err="1"/>
              <a:t>palace</a:t>
            </a:r>
            <a:endParaRPr lang="pl-PL" dirty="0"/>
          </a:p>
        </p:txBody>
      </p:sp>
    </p:spTree>
    <p:extLst>
      <p:ext uri="{BB962C8B-B14F-4D97-AF65-F5344CB8AC3E}">
        <p14:creationId xmlns:p14="http://schemas.microsoft.com/office/powerpoint/2010/main" val="3594760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Znalezione obrazy dla zapytania Lucas Zimmermann, From series &quot;Solitude Palace&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0683" y="116632"/>
            <a:ext cx="9177318"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64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endParaRPr lang="pl-PL"/>
          </a:p>
        </p:txBody>
      </p:sp>
      <p:pic>
        <p:nvPicPr>
          <p:cNvPr id="1026" name="Picture 2" descr="ZdjÄcie uÅ¼ytkownika Anna Borkowska-KnioÅe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545" y="17512"/>
            <a:ext cx="8168581" cy="6847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762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ory: Technology Acceptance Model / :  Technology Acceptance Model">
            <a:extLst>
              <a:ext uri="{FF2B5EF4-FFF2-40B4-BE49-F238E27FC236}">
                <a16:creationId xmlns:a16="http://schemas.microsoft.com/office/drawing/2014/main" id="{ED09A2DD-890E-48AC-89EC-4AECE5B5D3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662" y="1330550"/>
            <a:ext cx="9372130" cy="3711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131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Venkatest Bala TAM">
            <a:extLst>
              <a:ext uri="{FF2B5EF4-FFF2-40B4-BE49-F238E27FC236}">
                <a16:creationId xmlns:a16="http://schemas.microsoft.com/office/drawing/2014/main" id="{04126DFE-E14D-4623-8312-B626772C3A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6835" y="1001026"/>
            <a:ext cx="8748407" cy="4774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685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heory: Technology Acceptance Model / : Technology Acceptance Model 3">
            <a:extLst>
              <a:ext uri="{FF2B5EF4-FFF2-40B4-BE49-F238E27FC236}">
                <a16:creationId xmlns:a16="http://schemas.microsoft.com/office/drawing/2014/main" id="{E1674760-E3CF-4B44-91DA-C56359356C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4796" y="0"/>
            <a:ext cx="816978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Symbol zastępczy zawartości 2">
            <a:extLst>
              <a:ext uri="{FF2B5EF4-FFF2-40B4-BE49-F238E27FC236}">
                <a16:creationId xmlns:a16="http://schemas.microsoft.com/office/drawing/2014/main" id="{7884210A-A1E1-42FD-9B24-AE96BD5A5269}"/>
              </a:ext>
            </a:extLst>
          </p:cNvPr>
          <p:cNvSpPr txBox="1">
            <a:spLocks/>
          </p:cNvSpPr>
          <p:nvPr/>
        </p:nvSpPr>
        <p:spPr>
          <a:xfrm>
            <a:off x="4195984" y="5907555"/>
            <a:ext cx="7662018" cy="609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sz="2000" dirty="0">
                <a:hlinkClick r:id="rId3"/>
              </a:rPr>
              <a:t>https://www.youtube.com/watch?v=brdzjdRnU-A</a:t>
            </a:r>
            <a:r>
              <a:rPr lang="pl-PL" sz="2000" dirty="0"/>
              <a:t> </a:t>
            </a:r>
          </a:p>
        </p:txBody>
      </p:sp>
    </p:spTree>
    <p:extLst>
      <p:ext uri="{BB962C8B-B14F-4D97-AF65-F5344CB8AC3E}">
        <p14:creationId xmlns:p14="http://schemas.microsoft.com/office/powerpoint/2010/main" val="1740782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081080" y="1280700"/>
            <a:ext cx="10515600" cy="6041877"/>
          </a:xfrm>
        </p:spPr>
        <p:txBody>
          <a:bodyPr>
            <a:normAutofit/>
          </a:bodyPr>
          <a:lstStyle/>
          <a:p>
            <a:pPr marL="0" indent="0">
              <a:buNone/>
            </a:pPr>
            <a:r>
              <a:rPr lang="en-US" sz="2000" dirty="0"/>
              <a:t>Title: </a:t>
            </a:r>
            <a:r>
              <a:rPr lang="en-US" sz="2000" b="1" dirty="0"/>
              <a:t>School Digitization in the Perspective of Teachers' Opinions and Experiences</a:t>
            </a:r>
            <a:endParaRPr lang="pl-PL" sz="2000" b="1" dirty="0"/>
          </a:p>
          <a:p>
            <a:pPr marL="0" indent="0">
              <a:buNone/>
            </a:pPr>
            <a:r>
              <a:rPr lang="en-US" sz="2000" b="1" dirty="0"/>
              <a:t>Research Issues</a:t>
            </a:r>
            <a:r>
              <a:rPr lang="pl-PL" sz="2000" b="1" dirty="0"/>
              <a:t>:</a:t>
            </a:r>
          </a:p>
          <a:p>
            <a:r>
              <a:rPr lang="en-US" sz="2000" dirty="0"/>
              <a:t>Frequency of ICT Use in Education</a:t>
            </a:r>
            <a:endParaRPr lang="pl-PL" sz="2000" dirty="0"/>
          </a:p>
          <a:p>
            <a:r>
              <a:rPr lang="en-US" sz="2000" dirty="0"/>
              <a:t>Attitudes toward New Media</a:t>
            </a:r>
            <a:endParaRPr lang="pl-PL" sz="2000" dirty="0"/>
          </a:p>
          <a:p>
            <a:r>
              <a:rPr lang="en-US" sz="2000" dirty="0"/>
              <a:t>Support from Management Staff</a:t>
            </a:r>
            <a:endParaRPr lang="pl-PL" sz="2000" dirty="0"/>
          </a:p>
          <a:p>
            <a:pPr marL="0" indent="0">
              <a:buNone/>
            </a:pPr>
            <a:r>
              <a:rPr lang="en-US" sz="2000" b="1" dirty="0"/>
              <a:t>Research Problems</a:t>
            </a:r>
            <a:endParaRPr lang="pl-PL" sz="2000" b="1" dirty="0"/>
          </a:p>
          <a:p>
            <a:r>
              <a:rPr lang="en-US" sz="2000" dirty="0"/>
              <a:t>Q1: Which digital teaching aids are used most frequently?</a:t>
            </a:r>
            <a:endParaRPr lang="pl-PL" sz="2000" dirty="0"/>
          </a:p>
          <a:p>
            <a:r>
              <a:rPr lang="en-US" sz="2000" dirty="0"/>
              <a:t>Q2: To what extent does the use of digital teaching aids correlate with sociodemographic variables?</a:t>
            </a:r>
            <a:endParaRPr lang="pl-PL" sz="2000" dirty="0"/>
          </a:p>
          <a:p>
            <a:r>
              <a:rPr lang="en-US" sz="2000" dirty="0"/>
              <a:t>Q3: What is the level of correlation between the use of digital teaching aids?</a:t>
            </a:r>
            <a:endParaRPr lang="pl-PL" sz="2000" dirty="0"/>
          </a:p>
          <a:p>
            <a:r>
              <a:rPr lang="en-US" sz="2000" dirty="0"/>
              <a:t>Q4: To what extent is support from school management staff associated with the increased use of digital teaching aids?</a:t>
            </a:r>
            <a:endParaRPr lang="pl-PL" sz="2000" dirty="0"/>
          </a:p>
          <a:p>
            <a:r>
              <a:rPr lang="en-US" sz="2000" dirty="0"/>
              <a:t>Q5: To what extent do regulations regarding smartphone use in schools correlate with the frequency of digital teaching aids?</a:t>
            </a:r>
            <a:endParaRPr lang="pl-PL" sz="2000" dirty="0"/>
          </a:p>
        </p:txBody>
      </p:sp>
    </p:spTree>
    <p:extLst>
      <p:ext uri="{BB962C8B-B14F-4D97-AF65-F5344CB8AC3E}">
        <p14:creationId xmlns:p14="http://schemas.microsoft.com/office/powerpoint/2010/main" val="3660190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E2F9432A-0E7E-4AF3-AD98-E34EBE9272BE}"/>
              </a:ext>
            </a:extLst>
          </p:cNvPr>
          <p:cNvSpPr>
            <a:spLocks noGrp="1"/>
          </p:cNvSpPr>
          <p:nvPr>
            <p:ph idx="1"/>
          </p:nvPr>
        </p:nvSpPr>
        <p:spPr>
          <a:xfrm>
            <a:off x="838200" y="2704698"/>
            <a:ext cx="10515600" cy="5416567"/>
          </a:xfrm>
        </p:spPr>
        <p:txBody>
          <a:bodyPr>
            <a:normAutofit/>
          </a:bodyPr>
          <a:lstStyle/>
          <a:p>
            <a:r>
              <a:rPr lang="pl-PL" sz="2000" dirty="0" err="1"/>
              <a:t>Diagnostic</a:t>
            </a:r>
            <a:r>
              <a:rPr lang="pl-PL" sz="2000" dirty="0"/>
              <a:t> </a:t>
            </a:r>
            <a:r>
              <a:rPr lang="pl-PL" sz="2000" dirty="0" err="1"/>
              <a:t>survey</a:t>
            </a:r>
            <a:r>
              <a:rPr lang="pl-PL" sz="2000" dirty="0"/>
              <a:t> </a:t>
            </a:r>
            <a:r>
              <a:rPr lang="pl-PL" sz="2000" dirty="0" err="1"/>
              <a:t>method</a:t>
            </a:r>
            <a:r>
              <a:rPr lang="pl-PL" sz="2000" dirty="0"/>
              <a:t>, online </a:t>
            </a:r>
            <a:r>
              <a:rPr lang="pl-PL" sz="2000" dirty="0" err="1"/>
              <a:t>survey</a:t>
            </a:r>
            <a:r>
              <a:rPr lang="pl-PL" sz="2000" dirty="0"/>
              <a:t> </a:t>
            </a:r>
            <a:r>
              <a:rPr lang="pl-PL" sz="2000" dirty="0" err="1"/>
              <a:t>technique</a:t>
            </a:r>
            <a:r>
              <a:rPr lang="pl-PL" sz="2000" dirty="0"/>
              <a:t>.</a:t>
            </a:r>
          </a:p>
          <a:p>
            <a:r>
              <a:rPr lang="pl-PL" sz="2000" dirty="0" err="1"/>
              <a:t>Webankieta</a:t>
            </a:r>
            <a:r>
              <a:rPr lang="pl-PL" sz="2000" dirty="0"/>
              <a:t> </a:t>
            </a:r>
            <a:r>
              <a:rPr lang="pl-PL" sz="2000" dirty="0" err="1"/>
              <a:t>commercial</a:t>
            </a:r>
            <a:r>
              <a:rPr lang="pl-PL" sz="2000" dirty="0"/>
              <a:t> platform.</a:t>
            </a:r>
          </a:p>
          <a:p>
            <a:r>
              <a:rPr lang="pl-PL" sz="2000" dirty="0"/>
              <a:t>In </a:t>
            </a:r>
            <a:r>
              <a:rPr lang="pl-PL" sz="2000" dirty="0" err="1"/>
              <a:t>addition</a:t>
            </a:r>
            <a:r>
              <a:rPr lang="pl-PL" sz="2000" dirty="0"/>
              <a:t> to the </a:t>
            </a:r>
            <a:r>
              <a:rPr lang="pl-PL" sz="2000" dirty="0" err="1"/>
              <a:t>survey</a:t>
            </a:r>
            <a:r>
              <a:rPr lang="pl-PL" sz="2000" dirty="0"/>
              <a:t> </a:t>
            </a:r>
            <a:r>
              <a:rPr lang="pl-PL" sz="2000" dirty="0" err="1"/>
              <a:t>questionnaire</a:t>
            </a:r>
            <a:r>
              <a:rPr lang="pl-PL" sz="2000" dirty="0"/>
              <a:t>, 20 </a:t>
            </a:r>
            <a:r>
              <a:rPr lang="pl-PL" sz="2000" dirty="0" err="1"/>
              <a:t>questions</a:t>
            </a:r>
            <a:r>
              <a:rPr lang="pl-PL" sz="2000" dirty="0"/>
              <a:t> </a:t>
            </a:r>
            <a:r>
              <a:rPr lang="pl-PL" sz="2000" dirty="0" err="1"/>
              <a:t>grouped</a:t>
            </a:r>
            <a:r>
              <a:rPr lang="pl-PL" sz="2000" dirty="0"/>
              <a:t> </a:t>
            </a:r>
            <a:r>
              <a:rPr lang="pl-PL" sz="2000" dirty="0" err="1"/>
              <a:t>into</a:t>
            </a:r>
            <a:r>
              <a:rPr lang="pl-PL" sz="2000" dirty="0"/>
              <a:t> </a:t>
            </a:r>
            <a:r>
              <a:rPr lang="pl-PL" sz="2000" dirty="0" err="1"/>
              <a:t>two</a:t>
            </a:r>
            <a:r>
              <a:rPr lang="pl-PL" sz="2000" dirty="0"/>
              <a:t> </a:t>
            </a:r>
            <a:r>
              <a:rPr lang="pl-PL" sz="2000" dirty="0" err="1"/>
              <a:t>main</a:t>
            </a:r>
            <a:r>
              <a:rPr lang="pl-PL" sz="2000" dirty="0"/>
              <a:t> </a:t>
            </a:r>
            <a:r>
              <a:rPr lang="pl-PL" sz="2000" dirty="0" err="1"/>
              <a:t>research</a:t>
            </a:r>
            <a:r>
              <a:rPr lang="pl-PL" sz="2000" dirty="0"/>
              <a:t> </a:t>
            </a:r>
            <a:r>
              <a:rPr lang="pl-PL" sz="2000" dirty="0" err="1"/>
              <a:t>areas</a:t>
            </a:r>
            <a:r>
              <a:rPr lang="pl-PL" sz="2000" dirty="0"/>
              <a:t>.</a:t>
            </a:r>
          </a:p>
          <a:p>
            <a:r>
              <a:rPr lang="pl-PL" sz="2000" dirty="0" err="1"/>
              <a:t>Organizational</a:t>
            </a:r>
            <a:r>
              <a:rPr lang="pl-PL" sz="2000" dirty="0"/>
              <a:t> </a:t>
            </a:r>
            <a:r>
              <a:rPr lang="pl-PL" sz="2000" dirty="0" err="1"/>
              <a:t>support</a:t>
            </a:r>
            <a:r>
              <a:rPr lang="pl-PL" sz="2000" dirty="0"/>
              <a:t>: </a:t>
            </a:r>
            <a:r>
              <a:rPr lang="pl-PL" sz="2000" dirty="0" err="1"/>
              <a:t>Department</a:t>
            </a:r>
            <a:r>
              <a:rPr lang="pl-PL" sz="2000" dirty="0"/>
              <a:t> of </a:t>
            </a:r>
            <a:r>
              <a:rPr lang="pl-PL" sz="2000" dirty="0" err="1"/>
              <a:t>Education</a:t>
            </a:r>
            <a:r>
              <a:rPr lang="pl-PL" sz="2000" dirty="0"/>
              <a:t>, </a:t>
            </a:r>
            <a:r>
              <a:rPr lang="pl-PL" sz="2000" dirty="0" err="1"/>
              <a:t>Marshal's</a:t>
            </a:r>
            <a:r>
              <a:rPr lang="pl-PL" sz="2000" dirty="0"/>
              <a:t> Office of the </a:t>
            </a:r>
            <a:r>
              <a:rPr lang="pl-PL" sz="2000" dirty="0" err="1"/>
              <a:t>Silesian</a:t>
            </a:r>
            <a:r>
              <a:rPr lang="pl-PL" sz="2000" dirty="0"/>
              <a:t> </a:t>
            </a:r>
            <a:r>
              <a:rPr lang="pl-PL" sz="2000" dirty="0" err="1"/>
              <a:t>Voivodeship</a:t>
            </a:r>
            <a:r>
              <a:rPr lang="pl-PL" sz="2000" dirty="0"/>
              <a:t>.</a:t>
            </a:r>
          </a:p>
          <a:p>
            <a:r>
              <a:rPr lang="pl-PL" sz="2000" dirty="0"/>
              <a:t>First </a:t>
            </a:r>
            <a:r>
              <a:rPr lang="pl-PL" sz="2000" dirty="0" err="1"/>
              <a:t>wave</a:t>
            </a:r>
            <a:r>
              <a:rPr lang="pl-PL" sz="2000" dirty="0"/>
              <a:t>: January 4, 2020 - March 15, 2020; (N=258) </a:t>
            </a:r>
            <a:r>
              <a:rPr lang="pl-PL" sz="2000" dirty="0" err="1"/>
              <a:t>generalization</a:t>
            </a:r>
            <a:r>
              <a:rPr lang="pl-PL" sz="2000" dirty="0"/>
              <a:t> </a:t>
            </a:r>
            <a:r>
              <a:rPr lang="pl-PL" sz="2000" dirty="0" err="1"/>
              <a:t>at</a:t>
            </a:r>
            <a:r>
              <a:rPr lang="pl-PL" sz="2000" dirty="0"/>
              <a:t> a </a:t>
            </a:r>
            <a:r>
              <a:rPr lang="pl-PL" sz="2000" dirty="0" err="1"/>
              <a:t>confidence</a:t>
            </a:r>
            <a:r>
              <a:rPr lang="pl-PL" sz="2000" dirty="0"/>
              <a:t> </a:t>
            </a:r>
            <a:r>
              <a:rPr lang="pl-PL" sz="2000" dirty="0" err="1"/>
              <a:t>level</a:t>
            </a:r>
            <a:r>
              <a:rPr lang="pl-PL" sz="2000" dirty="0"/>
              <a:t> of </a:t>
            </a:r>
            <a:r>
              <a:rPr lang="el-GR" sz="2000" dirty="0"/>
              <a:t>α = 0.95, </a:t>
            </a:r>
            <a:r>
              <a:rPr lang="pl-PL" sz="2000" dirty="0" err="1"/>
              <a:t>fraction</a:t>
            </a:r>
            <a:r>
              <a:rPr lang="pl-PL" sz="2000" dirty="0"/>
              <a:t> </a:t>
            </a:r>
            <a:r>
              <a:rPr lang="pl-PL" sz="2000" dirty="0" err="1"/>
              <a:t>size</a:t>
            </a:r>
            <a:r>
              <a:rPr lang="pl-PL" sz="2000" dirty="0"/>
              <a:t> = 0.5, maximum error not </a:t>
            </a:r>
            <a:r>
              <a:rPr lang="pl-PL" sz="2000" dirty="0" err="1"/>
              <a:t>exceeding</a:t>
            </a:r>
            <a:r>
              <a:rPr lang="pl-PL" sz="2000" dirty="0"/>
              <a:t> 7%.</a:t>
            </a:r>
          </a:p>
          <a:p>
            <a:r>
              <a:rPr lang="pl-PL" sz="2000" dirty="0"/>
              <a:t>Second </a:t>
            </a:r>
            <a:r>
              <a:rPr lang="pl-PL" sz="2000" dirty="0" err="1"/>
              <a:t>wave</a:t>
            </a:r>
            <a:r>
              <a:rPr lang="pl-PL" sz="2000" dirty="0"/>
              <a:t>: 2023 N=423</a:t>
            </a:r>
          </a:p>
          <a:p>
            <a:r>
              <a:rPr lang="pl-PL" sz="2000" dirty="0" err="1"/>
              <a:t>Silesian</a:t>
            </a:r>
            <a:r>
              <a:rPr lang="pl-PL" sz="2000" dirty="0"/>
              <a:t> </a:t>
            </a:r>
            <a:r>
              <a:rPr lang="pl-PL" sz="2000" dirty="0" err="1"/>
              <a:t>Voivodeship</a:t>
            </a:r>
            <a:r>
              <a:rPr lang="pl-PL" sz="2000" dirty="0"/>
              <a:t>: a region with </a:t>
            </a:r>
            <a:r>
              <a:rPr lang="pl-PL" sz="2000" dirty="0" err="1"/>
              <a:t>specific</a:t>
            </a:r>
            <a:r>
              <a:rPr lang="pl-PL" sz="2000" dirty="0"/>
              <a:t> </a:t>
            </a:r>
            <a:r>
              <a:rPr lang="pl-PL" sz="2000" dirty="0" err="1"/>
              <a:t>characteristics</a:t>
            </a:r>
            <a:r>
              <a:rPr lang="pl-PL" sz="2000" dirty="0"/>
              <a:t> and a </a:t>
            </a:r>
            <a:r>
              <a:rPr lang="pl-PL" sz="2000" dirty="0" err="1"/>
              <a:t>complex</a:t>
            </a:r>
            <a:r>
              <a:rPr lang="pl-PL" sz="2000" dirty="0"/>
              <a:t> </a:t>
            </a:r>
            <a:r>
              <a:rPr lang="pl-PL" sz="2000" dirty="0" err="1"/>
              <a:t>structure</a:t>
            </a:r>
            <a:r>
              <a:rPr lang="pl-PL" sz="2000" dirty="0"/>
              <a:t>.</a:t>
            </a:r>
          </a:p>
          <a:p>
            <a:r>
              <a:rPr lang="pl-PL" sz="2000" dirty="0" err="1"/>
              <a:t>Research</a:t>
            </a:r>
            <a:r>
              <a:rPr lang="pl-PL" sz="2000" dirty="0"/>
              <a:t> team: Dr. Michał Szyszka, Dr. Łukasz Tomczyk, Dr. Aneta Kochanowicz</a:t>
            </a:r>
          </a:p>
        </p:txBody>
      </p:sp>
      <p:sp>
        <p:nvSpPr>
          <p:cNvPr id="4" name="Tytuł 1">
            <a:extLst>
              <a:ext uri="{FF2B5EF4-FFF2-40B4-BE49-F238E27FC236}">
                <a16:creationId xmlns:a16="http://schemas.microsoft.com/office/drawing/2014/main" id="{EEAE6DB0-298C-44F9-B53F-13E9884F6FBC}"/>
              </a:ext>
            </a:extLst>
          </p:cNvPr>
          <p:cNvSpPr>
            <a:spLocks noGrp="1"/>
          </p:cNvSpPr>
          <p:nvPr>
            <p:ph type="title"/>
          </p:nvPr>
        </p:nvSpPr>
        <p:spPr>
          <a:xfrm>
            <a:off x="838200" y="365125"/>
            <a:ext cx="10515600" cy="1325563"/>
          </a:xfrm>
        </p:spPr>
        <p:txBody>
          <a:bodyPr/>
          <a:lstStyle/>
          <a:p>
            <a:r>
              <a:rPr lang="pl-PL" dirty="0">
                <a:solidFill>
                  <a:schemeClr val="tx2"/>
                </a:solidFill>
              </a:rPr>
              <a:t>Procedura badawcza</a:t>
            </a:r>
          </a:p>
        </p:txBody>
      </p:sp>
    </p:spTree>
    <p:extLst>
      <p:ext uri="{BB962C8B-B14F-4D97-AF65-F5344CB8AC3E}">
        <p14:creationId xmlns:p14="http://schemas.microsoft.com/office/powerpoint/2010/main" val="4250722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dirty="0"/>
          </a:p>
        </p:txBody>
      </p:sp>
      <p:sp>
        <p:nvSpPr>
          <p:cNvPr id="3" name="Symbol zastępczy zawartości 2"/>
          <p:cNvSpPr>
            <a:spLocks noGrp="1"/>
          </p:cNvSpPr>
          <p:nvPr>
            <p:ph idx="1"/>
          </p:nvPr>
        </p:nvSpPr>
        <p:spPr/>
        <p:txBody>
          <a:bodyPr/>
          <a:lstStyle/>
          <a:p>
            <a:r>
              <a:rPr lang="en-US" b="1" dirty="0"/>
              <a:t>Frequency of Digital Teaching Resources Use and Sociodemographic Variables</a:t>
            </a:r>
          </a:p>
          <a:p>
            <a:r>
              <a:rPr lang="en-US" b="1" dirty="0"/>
              <a:t>Co-occurrence of Digital Teaching Resources Use</a:t>
            </a:r>
          </a:p>
          <a:p>
            <a:r>
              <a:rPr lang="en-US" b="1" dirty="0"/>
              <a:t>Frequency of Teachers' ICT Use in Education and Management Support</a:t>
            </a:r>
          </a:p>
          <a:p>
            <a:r>
              <a:rPr lang="en-US" b="1" dirty="0"/>
              <a:t>Regulations on Smartphone Use and Frequency of Digital Teaching Resources Use in Schools</a:t>
            </a:r>
            <a:r>
              <a:rPr lang="pl-PL" b="1" dirty="0"/>
              <a:t> </a:t>
            </a:r>
            <a:endParaRPr lang="pl-PL" dirty="0"/>
          </a:p>
        </p:txBody>
      </p:sp>
    </p:spTree>
    <p:extLst>
      <p:ext uri="{BB962C8B-B14F-4D97-AF65-F5344CB8AC3E}">
        <p14:creationId xmlns:p14="http://schemas.microsoft.com/office/powerpoint/2010/main" val="2607632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3.jpg" descr="Mean Plot of multiple variables.jpg"/>
          <p:cNvPicPr/>
          <p:nvPr/>
        </p:nvPicPr>
        <p:blipFill>
          <a:blip r:embed="rId2"/>
          <a:srcRect/>
          <a:stretch>
            <a:fillRect/>
          </a:stretch>
        </p:blipFill>
        <p:spPr>
          <a:xfrm>
            <a:off x="1058779" y="929427"/>
            <a:ext cx="9690248" cy="5524856"/>
          </a:xfrm>
          <a:prstGeom prst="rect">
            <a:avLst/>
          </a:prstGeom>
          <a:ln/>
        </p:spPr>
      </p:pic>
      <p:sp>
        <p:nvSpPr>
          <p:cNvPr id="6" name="Tytuł 1">
            <a:extLst>
              <a:ext uri="{FF2B5EF4-FFF2-40B4-BE49-F238E27FC236}">
                <a16:creationId xmlns:a16="http://schemas.microsoft.com/office/drawing/2014/main" id="{F5217F83-C651-4F17-ACFF-CDF50F26EB67}"/>
              </a:ext>
            </a:extLst>
          </p:cNvPr>
          <p:cNvSpPr>
            <a:spLocks noGrp="1"/>
          </p:cNvSpPr>
          <p:nvPr>
            <p:ph type="title"/>
          </p:nvPr>
        </p:nvSpPr>
        <p:spPr>
          <a:xfrm>
            <a:off x="368181" y="128187"/>
            <a:ext cx="10515600" cy="916743"/>
          </a:xfrm>
        </p:spPr>
        <p:txBody>
          <a:bodyPr>
            <a:normAutofit/>
          </a:bodyPr>
          <a:lstStyle/>
          <a:p>
            <a:pPr algn="ctr"/>
            <a:r>
              <a:rPr lang="en-US" sz="2400" b="1" dirty="0">
                <a:solidFill>
                  <a:schemeClr val="tx2"/>
                </a:solidFill>
              </a:rPr>
              <a:t>P1: Popularity of digital teaching aids among teachers</a:t>
            </a:r>
            <a:br>
              <a:rPr lang="pl-PL" sz="2400" b="1" dirty="0">
                <a:solidFill>
                  <a:schemeClr val="tx2"/>
                </a:solidFill>
              </a:rPr>
            </a:br>
            <a:r>
              <a:rPr lang="en-US" sz="2400" dirty="0"/>
              <a:t>Q1: Which digital teaching aids are used most frequently?</a:t>
            </a:r>
            <a:endParaRPr lang="pl-PL" sz="2400" dirty="0">
              <a:solidFill>
                <a:schemeClr val="tx2"/>
              </a:solidFill>
            </a:endParaRPr>
          </a:p>
        </p:txBody>
      </p:sp>
      <p:sp>
        <p:nvSpPr>
          <p:cNvPr id="7" name="Strzałka: w prawo 6">
            <a:extLst>
              <a:ext uri="{FF2B5EF4-FFF2-40B4-BE49-F238E27FC236}">
                <a16:creationId xmlns:a16="http://schemas.microsoft.com/office/drawing/2014/main" id="{295E33C5-28DD-44A8-8798-A051CB774DD3}"/>
              </a:ext>
            </a:extLst>
          </p:cNvPr>
          <p:cNvSpPr/>
          <p:nvPr/>
        </p:nvSpPr>
        <p:spPr>
          <a:xfrm rot="18459024">
            <a:off x="4244740" y="6344891"/>
            <a:ext cx="394636" cy="2839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Strzałka: w prawo 8">
            <a:extLst>
              <a:ext uri="{FF2B5EF4-FFF2-40B4-BE49-F238E27FC236}">
                <a16:creationId xmlns:a16="http://schemas.microsoft.com/office/drawing/2014/main" id="{69FA79C3-EC21-4541-9B75-65DDF93E5621}"/>
              </a:ext>
            </a:extLst>
          </p:cNvPr>
          <p:cNvSpPr/>
          <p:nvPr/>
        </p:nvSpPr>
        <p:spPr>
          <a:xfrm rot="18459024">
            <a:off x="7048819" y="6029551"/>
            <a:ext cx="394636" cy="2839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Strzałka: w prawo 9">
            <a:extLst>
              <a:ext uri="{FF2B5EF4-FFF2-40B4-BE49-F238E27FC236}">
                <a16:creationId xmlns:a16="http://schemas.microsoft.com/office/drawing/2014/main" id="{9F0B1211-55D5-45AC-B3FD-0446DDAEBDF4}"/>
              </a:ext>
            </a:extLst>
          </p:cNvPr>
          <p:cNvSpPr/>
          <p:nvPr/>
        </p:nvSpPr>
        <p:spPr>
          <a:xfrm rot="18459024">
            <a:off x="2346960" y="4514486"/>
            <a:ext cx="394636" cy="2839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469941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4.jpg" descr="Plot of Means for Each Cluster.jpg"/>
          <p:cNvPicPr/>
          <p:nvPr/>
        </p:nvPicPr>
        <p:blipFill>
          <a:blip r:embed="rId2"/>
          <a:srcRect/>
          <a:stretch>
            <a:fillRect/>
          </a:stretch>
        </p:blipFill>
        <p:spPr>
          <a:xfrm>
            <a:off x="1294567" y="0"/>
            <a:ext cx="9567874" cy="5906814"/>
          </a:xfrm>
          <a:prstGeom prst="rect">
            <a:avLst/>
          </a:prstGeom>
          <a:ln/>
        </p:spPr>
      </p:pic>
      <p:sp>
        <p:nvSpPr>
          <p:cNvPr id="5" name="Symbol zastępczy zawartości 2"/>
          <p:cNvSpPr>
            <a:spLocks noGrp="1"/>
          </p:cNvSpPr>
          <p:nvPr>
            <p:ph idx="1"/>
          </p:nvPr>
        </p:nvSpPr>
        <p:spPr>
          <a:xfrm>
            <a:off x="0" y="4823118"/>
            <a:ext cx="10618077" cy="3205656"/>
          </a:xfrm>
          <a:solidFill>
            <a:schemeClr val="bg1"/>
          </a:solidFill>
        </p:spPr>
        <p:txBody>
          <a:bodyPr vert="vert270">
            <a:normAutofit/>
          </a:bodyPr>
          <a:lstStyle/>
          <a:p>
            <a:pPr algn="r"/>
            <a:endParaRPr lang="pl-PL" sz="1600" dirty="0"/>
          </a:p>
          <a:p>
            <a:pPr algn="r"/>
            <a:endParaRPr lang="pl-PL" sz="1600" dirty="0"/>
          </a:p>
          <a:p>
            <a:pPr marL="0" indent="0" algn="r">
              <a:buNone/>
            </a:pPr>
            <a:endParaRPr lang="pl-PL" sz="1600" dirty="0"/>
          </a:p>
          <a:p>
            <a:pPr marL="0" indent="0" algn="r">
              <a:buNone/>
            </a:pPr>
            <a:endParaRPr lang="pl-PL" sz="1600" dirty="0"/>
          </a:p>
          <a:p>
            <a:pPr algn="r"/>
            <a:endParaRPr lang="pl-PL" sz="1600" dirty="0"/>
          </a:p>
          <a:p>
            <a:pPr algn="r"/>
            <a:endParaRPr lang="pl-PL" sz="1600" dirty="0"/>
          </a:p>
          <a:p>
            <a:pPr algn="r"/>
            <a:r>
              <a:rPr lang="pl-PL" sz="1600" dirty="0"/>
              <a:t>Tablica interaktywna</a:t>
            </a:r>
          </a:p>
          <a:p>
            <a:pPr algn="r"/>
            <a:endParaRPr lang="pl-PL" sz="1600" dirty="0"/>
          </a:p>
          <a:p>
            <a:pPr algn="r"/>
            <a:r>
              <a:rPr lang="pl-PL" sz="1600" dirty="0"/>
              <a:t>Podcasty edukacyjne</a:t>
            </a:r>
          </a:p>
          <a:p>
            <a:pPr algn="r"/>
            <a:endParaRPr lang="pl-PL" sz="2000" dirty="0"/>
          </a:p>
          <a:p>
            <a:pPr algn="r"/>
            <a:r>
              <a:rPr lang="pl-PL" sz="1600" dirty="0" err="1"/>
              <a:t>Quizzy</a:t>
            </a:r>
            <a:r>
              <a:rPr lang="pl-PL" sz="1600" dirty="0"/>
              <a:t> online</a:t>
            </a:r>
          </a:p>
          <a:p>
            <a:pPr algn="r"/>
            <a:endParaRPr lang="pl-PL" sz="1400" dirty="0"/>
          </a:p>
          <a:p>
            <a:pPr lvl="8" algn="r"/>
            <a:endParaRPr lang="pl-PL" sz="600" dirty="0"/>
          </a:p>
          <a:p>
            <a:pPr algn="r"/>
            <a:r>
              <a:rPr lang="pl-PL" sz="1600" dirty="0"/>
              <a:t>Materiały video</a:t>
            </a:r>
          </a:p>
          <a:p>
            <a:pPr algn="r"/>
            <a:endParaRPr lang="pl-PL" sz="1400" dirty="0"/>
          </a:p>
          <a:p>
            <a:pPr algn="r"/>
            <a:endParaRPr lang="pl-PL" sz="300" dirty="0"/>
          </a:p>
          <a:p>
            <a:pPr algn="r"/>
            <a:r>
              <a:rPr lang="pl-PL" sz="1600" dirty="0"/>
              <a:t>Aplikacje do nauki j. obcych</a:t>
            </a:r>
          </a:p>
          <a:p>
            <a:pPr algn="r"/>
            <a:endParaRPr lang="pl-PL" sz="800" dirty="0"/>
          </a:p>
          <a:p>
            <a:pPr algn="r"/>
            <a:r>
              <a:rPr lang="pl-PL" sz="1600" dirty="0"/>
              <a:t>Komunikacja elektroniczna</a:t>
            </a:r>
          </a:p>
          <a:p>
            <a:pPr algn="r"/>
            <a:endParaRPr lang="pl-PL" sz="600" dirty="0"/>
          </a:p>
          <a:p>
            <a:pPr algn="r"/>
            <a:endParaRPr lang="pl-PL" sz="300" dirty="0"/>
          </a:p>
          <a:p>
            <a:pPr algn="r"/>
            <a:r>
              <a:rPr lang="pl-PL" sz="1600" dirty="0"/>
              <a:t>Sieci społecznościowe wyk. Do zadań edukacyjnych</a:t>
            </a:r>
          </a:p>
          <a:p>
            <a:pPr algn="r"/>
            <a:endParaRPr lang="pl-PL" sz="1600" dirty="0"/>
          </a:p>
          <a:p>
            <a:pPr algn="r"/>
            <a:r>
              <a:rPr lang="pl-PL" sz="1600" dirty="0"/>
              <a:t>Systemy zarządzania np. dziennik elektroniczny</a:t>
            </a:r>
          </a:p>
          <a:p>
            <a:pPr algn="r"/>
            <a:endParaRPr lang="pl-PL" sz="600" dirty="0"/>
          </a:p>
          <a:p>
            <a:pPr algn="r"/>
            <a:r>
              <a:rPr lang="pl-PL" sz="1600" dirty="0"/>
              <a:t>Mapy interaktywne</a:t>
            </a:r>
          </a:p>
          <a:p>
            <a:pPr algn="r"/>
            <a:endParaRPr lang="pl-PL" sz="600" dirty="0"/>
          </a:p>
          <a:p>
            <a:pPr algn="r"/>
            <a:r>
              <a:rPr lang="pl-PL" sz="1600" dirty="0"/>
              <a:t>Oprogramowanie do rysowania, projektowania, modelowania</a:t>
            </a:r>
          </a:p>
          <a:p>
            <a:pPr algn="r"/>
            <a:endParaRPr lang="pl-PL" sz="500" dirty="0"/>
          </a:p>
          <a:p>
            <a:pPr algn="r"/>
            <a:r>
              <a:rPr lang="pl-PL" sz="1600" dirty="0"/>
              <a:t>Aplikacje/serwisy do nauko kodowania</a:t>
            </a:r>
          </a:p>
          <a:p>
            <a:pPr marL="0" indent="0" algn="r">
              <a:buNone/>
            </a:pPr>
            <a:endParaRPr lang="pl-PL" sz="1600" dirty="0"/>
          </a:p>
        </p:txBody>
      </p:sp>
    </p:spTree>
    <p:extLst>
      <p:ext uri="{BB962C8B-B14F-4D97-AF65-F5344CB8AC3E}">
        <p14:creationId xmlns:p14="http://schemas.microsoft.com/office/powerpoint/2010/main" val="1436848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359493" y="125884"/>
            <a:ext cx="10515600" cy="1325563"/>
          </a:xfrm>
        </p:spPr>
        <p:txBody>
          <a:bodyPr>
            <a:noAutofit/>
          </a:bodyPr>
          <a:lstStyle/>
          <a:p>
            <a:r>
              <a:rPr lang="en-US" sz="2400" b="1" dirty="0">
                <a:solidFill>
                  <a:schemeClr val="tx2"/>
                </a:solidFill>
              </a:rPr>
              <a:t>Participating in a course/training on the use of information and communication technologies in education</a:t>
            </a:r>
            <a:endParaRPr lang="pl-PL" sz="2400" dirty="0">
              <a:solidFill>
                <a:schemeClr val="tx2"/>
              </a:solidFill>
            </a:endParaRPr>
          </a:p>
        </p:txBody>
      </p:sp>
      <p:pic>
        <p:nvPicPr>
          <p:cNvPr id="4" name="Obraz 3"/>
          <p:cNvPicPr>
            <a:picLocks noChangeAspect="1"/>
          </p:cNvPicPr>
          <p:nvPr/>
        </p:nvPicPr>
        <p:blipFill>
          <a:blip r:embed="rId2"/>
          <a:stretch>
            <a:fillRect/>
          </a:stretch>
        </p:blipFill>
        <p:spPr>
          <a:xfrm>
            <a:off x="2205527" y="4157167"/>
            <a:ext cx="7122159" cy="2335708"/>
          </a:xfrm>
          <a:prstGeom prst="rect">
            <a:avLst/>
          </a:prstGeom>
        </p:spPr>
      </p:pic>
      <p:pic>
        <p:nvPicPr>
          <p:cNvPr id="9" name="Symbol zastępczy zawartości 8"/>
          <p:cNvPicPr>
            <a:picLocks noGrp="1" noChangeAspect="1"/>
          </p:cNvPicPr>
          <p:nvPr>
            <p:ph idx="1"/>
          </p:nvPr>
        </p:nvPicPr>
        <p:blipFill>
          <a:blip r:embed="rId3"/>
          <a:stretch>
            <a:fillRect/>
          </a:stretch>
        </p:blipFill>
        <p:spPr>
          <a:xfrm>
            <a:off x="2205527" y="1599344"/>
            <a:ext cx="6870564" cy="2262030"/>
          </a:xfrm>
          <a:prstGeom prst="rect">
            <a:avLst/>
          </a:prstGeom>
        </p:spPr>
      </p:pic>
    </p:spTree>
    <p:extLst>
      <p:ext uri="{BB962C8B-B14F-4D97-AF65-F5344CB8AC3E}">
        <p14:creationId xmlns:p14="http://schemas.microsoft.com/office/powerpoint/2010/main" val="2480916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36465"/>
            <a:ext cx="12192000" cy="707019"/>
          </a:xfrm>
        </p:spPr>
        <p:txBody>
          <a:bodyPr>
            <a:normAutofit/>
          </a:bodyPr>
          <a:lstStyle/>
          <a:p>
            <a:pPr algn="ctr"/>
            <a:r>
              <a:rPr lang="en-US" sz="2000" b="1" dirty="0">
                <a:solidFill>
                  <a:schemeClr val="tx2"/>
                </a:solidFill>
              </a:rPr>
              <a:t>Using ICT at school - Typical activities</a:t>
            </a:r>
            <a:endParaRPr lang="pl-PL" sz="4000" b="1" dirty="0">
              <a:solidFill>
                <a:schemeClr val="tx2"/>
              </a:solidFill>
            </a:endParaRPr>
          </a:p>
        </p:txBody>
      </p:sp>
      <p:pic>
        <p:nvPicPr>
          <p:cNvPr id="1026" name="Picture 2">
            <a:extLst>
              <a:ext uri="{FF2B5EF4-FFF2-40B4-BE49-F238E27FC236}">
                <a16:creationId xmlns:a16="http://schemas.microsoft.com/office/drawing/2014/main" id="{15C98F4B-588E-4AEE-A185-1F9CBC1569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31746"/>
            <a:ext cx="11279155" cy="27156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EFF22E03-40E5-46DA-BBF0-0F177E343B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20613"/>
            <a:ext cx="11279155" cy="2694094"/>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a:extLst>
              <a:ext uri="{FF2B5EF4-FFF2-40B4-BE49-F238E27FC236}">
                <a16:creationId xmlns:a16="http://schemas.microsoft.com/office/drawing/2014/main" id="{2C3A8990-0B3E-4681-A87F-3BDB10175E2A}"/>
              </a:ext>
            </a:extLst>
          </p:cNvPr>
          <p:cNvSpPr txBox="1"/>
          <p:nvPr/>
        </p:nvSpPr>
        <p:spPr>
          <a:xfrm rot="20055967">
            <a:off x="837488" y="2193124"/>
            <a:ext cx="1239140" cy="307777"/>
          </a:xfrm>
          <a:prstGeom prst="rect">
            <a:avLst/>
          </a:prstGeom>
          <a:noFill/>
        </p:spPr>
        <p:txBody>
          <a:bodyPr wrap="square" rtlCol="0">
            <a:spAutoFit/>
          </a:bodyPr>
          <a:lstStyle/>
          <a:p>
            <a:r>
              <a:rPr lang="pl-PL" sz="1400" dirty="0" err="1"/>
              <a:t>recrutation</a:t>
            </a:r>
            <a:endParaRPr lang="pl-PL" sz="1400" dirty="0"/>
          </a:p>
        </p:txBody>
      </p:sp>
      <p:sp>
        <p:nvSpPr>
          <p:cNvPr id="4" name="pole tekstowe 3">
            <a:extLst>
              <a:ext uri="{FF2B5EF4-FFF2-40B4-BE49-F238E27FC236}">
                <a16:creationId xmlns:a16="http://schemas.microsoft.com/office/drawing/2014/main" id="{0E7A436E-D335-49A1-A6AB-015BA7A8ECE3}"/>
              </a:ext>
            </a:extLst>
          </p:cNvPr>
          <p:cNvSpPr txBox="1"/>
          <p:nvPr/>
        </p:nvSpPr>
        <p:spPr>
          <a:xfrm rot="19823769">
            <a:off x="2419176" y="30081"/>
            <a:ext cx="3738785" cy="461665"/>
          </a:xfrm>
          <a:prstGeom prst="rect">
            <a:avLst/>
          </a:prstGeom>
          <a:noFill/>
        </p:spPr>
        <p:txBody>
          <a:bodyPr wrap="square" rtlCol="0">
            <a:spAutoFit/>
          </a:bodyPr>
          <a:lstStyle/>
          <a:p>
            <a:r>
              <a:rPr lang="pl-PL" sz="1200" dirty="0" err="1"/>
              <a:t>communicating</a:t>
            </a:r>
            <a:r>
              <a:rPr lang="pl-PL" sz="1200" dirty="0"/>
              <a:t> </a:t>
            </a:r>
            <a:br>
              <a:rPr lang="pl-PL" sz="1200" dirty="0"/>
            </a:br>
            <a:r>
              <a:rPr lang="pl-PL" sz="1200" dirty="0"/>
              <a:t>with </a:t>
            </a:r>
            <a:r>
              <a:rPr lang="pl-PL" sz="1200" dirty="0" err="1"/>
              <a:t>school</a:t>
            </a:r>
            <a:r>
              <a:rPr lang="pl-PL" sz="1200" dirty="0"/>
              <a:t> </a:t>
            </a:r>
            <a:r>
              <a:rPr lang="pl-PL" sz="1200" dirty="0" err="1"/>
              <a:t>staff</a:t>
            </a:r>
            <a:endParaRPr lang="pl-PL" sz="1200" dirty="0"/>
          </a:p>
        </p:txBody>
      </p:sp>
      <p:sp>
        <p:nvSpPr>
          <p:cNvPr id="5" name="pole tekstowe 4">
            <a:extLst>
              <a:ext uri="{FF2B5EF4-FFF2-40B4-BE49-F238E27FC236}">
                <a16:creationId xmlns:a16="http://schemas.microsoft.com/office/drawing/2014/main" id="{6EB71867-A41F-40CD-B7FF-C872BBADABE2}"/>
              </a:ext>
            </a:extLst>
          </p:cNvPr>
          <p:cNvSpPr txBox="1"/>
          <p:nvPr/>
        </p:nvSpPr>
        <p:spPr>
          <a:xfrm>
            <a:off x="5639577" y="3708875"/>
            <a:ext cx="184731" cy="369332"/>
          </a:xfrm>
          <a:prstGeom prst="rect">
            <a:avLst/>
          </a:prstGeom>
          <a:noFill/>
        </p:spPr>
        <p:txBody>
          <a:bodyPr wrap="none" rtlCol="0">
            <a:spAutoFit/>
          </a:bodyPr>
          <a:lstStyle/>
          <a:p>
            <a:endParaRPr lang="pl-PL" dirty="0"/>
          </a:p>
        </p:txBody>
      </p:sp>
      <p:sp>
        <p:nvSpPr>
          <p:cNvPr id="6" name="pole tekstowe 5">
            <a:extLst>
              <a:ext uri="{FF2B5EF4-FFF2-40B4-BE49-F238E27FC236}">
                <a16:creationId xmlns:a16="http://schemas.microsoft.com/office/drawing/2014/main" id="{BF12A7AC-9A08-46EF-BC01-35832CFC01C1}"/>
              </a:ext>
            </a:extLst>
          </p:cNvPr>
          <p:cNvSpPr txBox="1"/>
          <p:nvPr/>
        </p:nvSpPr>
        <p:spPr>
          <a:xfrm rot="19865889">
            <a:off x="2337007" y="2216205"/>
            <a:ext cx="3264493" cy="261610"/>
          </a:xfrm>
          <a:prstGeom prst="rect">
            <a:avLst/>
          </a:prstGeom>
          <a:noFill/>
        </p:spPr>
        <p:txBody>
          <a:bodyPr wrap="square" rtlCol="0">
            <a:spAutoFit/>
          </a:bodyPr>
          <a:lstStyle/>
          <a:p>
            <a:r>
              <a:rPr lang="pl-PL" sz="1100" dirty="0" err="1"/>
              <a:t>communicating</a:t>
            </a:r>
            <a:r>
              <a:rPr lang="pl-PL" sz="1100" dirty="0"/>
              <a:t> with </a:t>
            </a:r>
            <a:r>
              <a:rPr lang="pl-PL" sz="1100" dirty="0" err="1"/>
              <a:t>parents</a:t>
            </a:r>
            <a:endParaRPr lang="pl-PL" sz="1100" dirty="0"/>
          </a:p>
        </p:txBody>
      </p:sp>
      <p:sp>
        <p:nvSpPr>
          <p:cNvPr id="9" name="pole tekstowe 8">
            <a:extLst>
              <a:ext uri="{FF2B5EF4-FFF2-40B4-BE49-F238E27FC236}">
                <a16:creationId xmlns:a16="http://schemas.microsoft.com/office/drawing/2014/main" id="{931830F9-F752-46F9-983E-C7D2C7355E69}"/>
              </a:ext>
            </a:extLst>
          </p:cNvPr>
          <p:cNvSpPr txBox="1"/>
          <p:nvPr/>
        </p:nvSpPr>
        <p:spPr>
          <a:xfrm rot="19865889">
            <a:off x="4736159" y="529774"/>
            <a:ext cx="3264493" cy="261610"/>
          </a:xfrm>
          <a:prstGeom prst="rect">
            <a:avLst/>
          </a:prstGeom>
          <a:noFill/>
        </p:spPr>
        <p:txBody>
          <a:bodyPr wrap="square" rtlCol="0">
            <a:spAutoFit/>
          </a:bodyPr>
          <a:lstStyle/>
          <a:p>
            <a:r>
              <a:rPr lang="pl-PL" sz="1100" dirty="0" err="1"/>
              <a:t>teaching</a:t>
            </a:r>
            <a:r>
              <a:rPr lang="pl-PL" sz="1100" dirty="0"/>
              <a:t> </a:t>
            </a:r>
            <a:r>
              <a:rPr lang="pl-PL" sz="1100" dirty="0" err="1"/>
              <a:t>other</a:t>
            </a:r>
            <a:r>
              <a:rPr lang="pl-PL" sz="1100" dirty="0"/>
              <a:t> </a:t>
            </a:r>
            <a:r>
              <a:rPr lang="pl-PL" sz="1100" dirty="0" err="1"/>
              <a:t>subjects</a:t>
            </a:r>
            <a:endParaRPr lang="pl-PL" sz="1100" dirty="0"/>
          </a:p>
        </p:txBody>
      </p:sp>
      <p:sp>
        <p:nvSpPr>
          <p:cNvPr id="10" name="pole tekstowe 9">
            <a:extLst>
              <a:ext uri="{FF2B5EF4-FFF2-40B4-BE49-F238E27FC236}">
                <a16:creationId xmlns:a16="http://schemas.microsoft.com/office/drawing/2014/main" id="{9BD4858E-E6FA-4240-BFCB-C3800B1CD24A}"/>
              </a:ext>
            </a:extLst>
          </p:cNvPr>
          <p:cNvSpPr txBox="1"/>
          <p:nvPr/>
        </p:nvSpPr>
        <p:spPr>
          <a:xfrm rot="20504085">
            <a:off x="6074893" y="469123"/>
            <a:ext cx="3264493" cy="261610"/>
          </a:xfrm>
          <a:prstGeom prst="rect">
            <a:avLst/>
          </a:prstGeom>
          <a:noFill/>
        </p:spPr>
        <p:txBody>
          <a:bodyPr wrap="square" rtlCol="0">
            <a:spAutoFit/>
          </a:bodyPr>
          <a:lstStyle/>
          <a:p>
            <a:r>
              <a:rPr lang="pl-PL" sz="1100" dirty="0" err="1"/>
              <a:t>keeping</a:t>
            </a:r>
            <a:r>
              <a:rPr lang="pl-PL" sz="1100" dirty="0"/>
              <a:t> </a:t>
            </a:r>
            <a:r>
              <a:rPr lang="pl-PL" sz="1100" dirty="0" err="1"/>
              <a:t>an</a:t>
            </a:r>
            <a:r>
              <a:rPr lang="pl-PL" sz="1100" dirty="0"/>
              <a:t> e-</a:t>
            </a:r>
            <a:r>
              <a:rPr lang="pl-PL" sz="1100" dirty="0" err="1"/>
              <a:t>journal</a:t>
            </a:r>
            <a:endParaRPr lang="pl-PL" sz="1100" dirty="0"/>
          </a:p>
        </p:txBody>
      </p:sp>
      <p:sp>
        <p:nvSpPr>
          <p:cNvPr id="12" name="pole tekstowe 11">
            <a:extLst>
              <a:ext uri="{FF2B5EF4-FFF2-40B4-BE49-F238E27FC236}">
                <a16:creationId xmlns:a16="http://schemas.microsoft.com/office/drawing/2014/main" id="{09CFA87B-2224-417C-9EC9-A58ACE289AA7}"/>
              </a:ext>
            </a:extLst>
          </p:cNvPr>
          <p:cNvSpPr txBox="1"/>
          <p:nvPr/>
        </p:nvSpPr>
        <p:spPr>
          <a:xfrm rot="19865889">
            <a:off x="7242974" y="481278"/>
            <a:ext cx="3264493" cy="430887"/>
          </a:xfrm>
          <a:prstGeom prst="rect">
            <a:avLst/>
          </a:prstGeom>
          <a:noFill/>
        </p:spPr>
        <p:txBody>
          <a:bodyPr wrap="square" rtlCol="0">
            <a:spAutoFit/>
          </a:bodyPr>
          <a:lstStyle/>
          <a:p>
            <a:r>
              <a:rPr lang="pl-PL" sz="1100" dirty="0" err="1"/>
              <a:t>sharing</a:t>
            </a:r>
            <a:r>
              <a:rPr lang="pl-PL" sz="1100" dirty="0"/>
              <a:t> </a:t>
            </a:r>
            <a:r>
              <a:rPr lang="pl-PL" sz="1100" dirty="0" err="1"/>
              <a:t>colleguages</a:t>
            </a:r>
            <a:r>
              <a:rPr lang="pl-PL" sz="1100" dirty="0"/>
              <a:t> </a:t>
            </a:r>
            <a:br>
              <a:rPr lang="pl-PL" sz="1100" dirty="0"/>
            </a:br>
            <a:r>
              <a:rPr lang="pl-PL" sz="1100" dirty="0" err="1"/>
              <a:t>educational</a:t>
            </a:r>
            <a:r>
              <a:rPr lang="pl-PL" sz="1100" dirty="0"/>
              <a:t> materials</a:t>
            </a:r>
          </a:p>
        </p:txBody>
      </p:sp>
      <p:sp>
        <p:nvSpPr>
          <p:cNvPr id="13" name="pole tekstowe 12">
            <a:extLst>
              <a:ext uri="{FF2B5EF4-FFF2-40B4-BE49-F238E27FC236}">
                <a16:creationId xmlns:a16="http://schemas.microsoft.com/office/drawing/2014/main" id="{DA77F74D-AAA1-403D-AC6D-F38BD6C84406}"/>
              </a:ext>
            </a:extLst>
          </p:cNvPr>
          <p:cNvSpPr txBox="1"/>
          <p:nvPr/>
        </p:nvSpPr>
        <p:spPr>
          <a:xfrm rot="18597602">
            <a:off x="7930156" y="676968"/>
            <a:ext cx="3264493" cy="261610"/>
          </a:xfrm>
          <a:prstGeom prst="rect">
            <a:avLst/>
          </a:prstGeom>
          <a:noFill/>
        </p:spPr>
        <p:txBody>
          <a:bodyPr wrap="square" rtlCol="0">
            <a:spAutoFit/>
          </a:bodyPr>
          <a:lstStyle/>
          <a:p>
            <a:r>
              <a:rPr lang="pl-PL" sz="1100" dirty="0" err="1"/>
              <a:t>manipulating</a:t>
            </a:r>
            <a:r>
              <a:rPr lang="pl-PL" sz="1100" dirty="0"/>
              <a:t> the </a:t>
            </a:r>
            <a:r>
              <a:rPr lang="pl-PL" sz="1100" dirty="0" err="1"/>
              <a:t>recipient</a:t>
            </a:r>
            <a:endParaRPr lang="pl-PL" sz="1100" dirty="0"/>
          </a:p>
        </p:txBody>
      </p:sp>
      <p:sp>
        <p:nvSpPr>
          <p:cNvPr id="14" name="pole tekstowe 13">
            <a:extLst>
              <a:ext uri="{FF2B5EF4-FFF2-40B4-BE49-F238E27FC236}">
                <a16:creationId xmlns:a16="http://schemas.microsoft.com/office/drawing/2014/main" id="{41DC525C-6A4C-4A28-9871-87C381C389FD}"/>
              </a:ext>
            </a:extLst>
          </p:cNvPr>
          <p:cNvSpPr txBox="1"/>
          <p:nvPr/>
        </p:nvSpPr>
        <p:spPr>
          <a:xfrm rot="18701659">
            <a:off x="9088811" y="1732"/>
            <a:ext cx="3264493" cy="430887"/>
          </a:xfrm>
          <a:prstGeom prst="rect">
            <a:avLst/>
          </a:prstGeom>
          <a:noFill/>
        </p:spPr>
        <p:txBody>
          <a:bodyPr wrap="square" rtlCol="0">
            <a:spAutoFit/>
          </a:bodyPr>
          <a:lstStyle/>
          <a:p>
            <a:r>
              <a:rPr lang="en-US" sz="1100" dirty="0"/>
              <a:t>providing students with </a:t>
            </a:r>
            <a:br>
              <a:rPr lang="pl-PL" sz="1100" dirty="0"/>
            </a:br>
            <a:r>
              <a:rPr lang="en-US" sz="1100" dirty="0"/>
              <a:t>interesting materials</a:t>
            </a:r>
            <a:endParaRPr lang="pl-PL" sz="1100" dirty="0"/>
          </a:p>
        </p:txBody>
      </p:sp>
      <p:sp>
        <p:nvSpPr>
          <p:cNvPr id="7" name="pole tekstowe 6">
            <a:extLst>
              <a:ext uri="{FF2B5EF4-FFF2-40B4-BE49-F238E27FC236}">
                <a16:creationId xmlns:a16="http://schemas.microsoft.com/office/drawing/2014/main" id="{A92D3EC2-0111-4782-B5E8-D9D52337AC29}"/>
              </a:ext>
            </a:extLst>
          </p:cNvPr>
          <p:cNvSpPr txBox="1"/>
          <p:nvPr/>
        </p:nvSpPr>
        <p:spPr>
          <a:xfrm rot="19666993">
            <a:off x="10422857" y="575506"/>
            <a:ext cx="1610470" cy="430887"/>
          </a:xfrm>
          <a:prstGeom prst="rect">
            <a:avLst/>
          </a:prstGeom>
          <a:noFill/>
        </p:spPr>
        <p:txBody>
          <a:bodyPr wrap="square" rtlCol="0">
            <a:spAutoFit/>
          </a:bodyPr>
          <a:lstStyle/>
          <a:p>
            <a:r>
              <a:rPr lang="pl-PL" sz="1100" dirty="0"/>
              <a:t>Using a multimedia </a:t>
            </a:r>
          </a:p>
          <a:p>
            <a:r>
              <a:rPr lang="pl-PL" sz="1100" dirty="0" err="1"/>
              <a:t>whiteboard</a:t>
            </a:r>
            <a:endParaRPr lang="pl-PL" sz="1100" dirty="0"/>
          </a:p>
        </p:txBody>
      </p:sp>
      <p:sp>
        <p:nvSpPr>
          <p:cNvPr id="17" name="pole tekstowe 16">
            <a:extLst>
              <a:ext uri="{FF2B5EF4-FFF2-40B4-BE49-F238E27FC236}">
                <a16:creationId xmlns:a16="http://schemas.microsoft.com/office/drawing/2014/main" id="{87C9CAFC-F6F7-437B-B58C-E6B7FC9A7C3A}"/>
              </a:ext>
            </a:extLst>
          </p:cNvPr>
          <p:cNvSpPr txBox="1"/>
          <p:nvPr/>
        </p:nvSpPr>
        <p:spPr>
          <a:xfrm rot="19666993">
            <a:off x="10703899" y="3834924"/>
            <a:ext cx="1714910" cy="430887"/>
          </a:xfrm>
          <a:prstGeom prst="rect">
            <a:avLst/>
          </a:prstGeom>
          <a:noFill/>
        </p:spPr>
        <p:txBody>
          <a:bodyPr wrap="square" rtlCol="0">
            <a:spAutoFit/>
          </a:bodyPr>
          <a:lstStyle/>
          <a:p>
            <a:r>
              <a:rPr lang="en-US" sz="1100" dirty="0"/>
              <a:t>Remote education during the COVID-19 pandemic</a:t>
            </a:r>
            <a:endParaRPr lang="pl-PL" sz="1100" dirty="0"/>
          </a:p>
        </p:txBody>
      </p:sp>
    </p:spTree>
    <p:extLst>
      <p:ext uri="{BB962C8B-B14F-4D97-AF65-F5344CB8AC3E}">
        <p14:creationId xmlns:p14="http://schemas.microsoft.com/office/powerpoint/2010/main" val="1211080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923193" y="96967"/>
            <a:ext cx="9998853" cy="794310"/>
          </a:xfrm>
        </p:spPr>
        <p:txBody>
          <a:bodyPr>
            <a:normAutofit/>
          </a:bodyPr>
          <a:lstStyle/>
          <a:p>
            <a:pPr algn="ctr"/>
            <a:r>
              <a:rPr lang="en-US" sz="2400" dirty="0">
                <a:solidFill>
                  <a:schemeClr val="tx2"/>
                </a:solidFill>
              </a:rPr>
              <a:t>Using ICT in activities aimed at:</a:t>
            </a:r>
            <a:endParaRPr lang="pl-PL" sz="2400" dirty="0">
              <a:solidFill>
                <a:schemeClr val="tx2"/>
              </a:solidFill>
            </a:endParaRPr>
          </a:p>
        </p:txBody>
      </p:sp>
      <p:pic>
        <p:nvPicPr>
          <p:cNvPr id="2050" name="Picture 2">
            <a:extLst>
              <a:ext uri="{FF2B5EF4-FFF2-40B4-BE49-F238E27FC236}">
                <a16:creationId xmlns:a16="http://schemas.microsoft.com/office/drawing/2014/main" id="{E1BB0FF6-451D-40E4-A8BC-2013BA9F80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789" y="3429000"/>
            <a:ext cx="1186815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5968A045-8287-44C2-BF6F-049B874FC0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789" y="1017138"/>
            <a:ext cx="1186815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a:extLst>
              <a:ext uri="{FF2B5EF4-FFF2-40B4-BE49-F238E27FC236}">
                <a16:creationId xmlns:a16="http://schemas.microsoft.com/office/drawing/2014/main" id="{097C2CF6-AC24-45DE-A5BA-EE05DD7D83B6}"/>
              </a:ext>
            </a:extLst>
          </p:cNvPr>
          <p:cNvSpPr txBox="1"/>
          <p:nvPr/>
        </p:nvSpPr>
        <p:spPr>
          <a:xfrm>
            <a:off x="624254" y="6286500"/>
            <a:ext cx="11131061" cy="307777"/>
          </a:xfrm>
          <a:prstGeom prst="rect">
            <a:avLst/>
          </a:prstGeom>
          <a:noFill/>
        </p:spPr>
        <p:txBody>
          <a:bodyPr wrap="square" rtlCol="0">
            <a:spAutoFit/>
          </a:bodyPr>
          <a:lstStyle/>
          <a:p>
            <a:r>
              <a:rPr lang="pl-PL" sz="1400" dirty="0"/>
              <a:t>                     </a:t>
            </a:r>
            <a:r>
              <a:rPr lang="en-US" sz="1400" dirty="0"/>
              <a:t>Once a month or more</a:t>
            </a:r>
            <a:r>
              <a:rPr lang="pl-PL" sz="1400" dirty="0"/>
              <a:t>               </a:t>
            </a:r>
            <a:r>
              <a:rPr lang="en-US" sz="1400" dirty="0"/>
              <a:t>2-3 times a semester</a:t>
            </a:r>
            <a:r>
              <a:rPr lang="pl-PL" sz="1400" dirty="0"/>
              <a:t>           </a:t>
            </a:r>
            <a:r>
              <a:rPr lang="en-US" sz="1400" dirty="0"/>
              <a:t>Once a school year</a:t>
            </a:r>
            <a:r>
              <a:rPr lang="pl-PL" sz="1400" dirty="0"/>
              <a:t>    </a:t>
            </a:r>
            <a:r>
              <a:rPr lang="en-US" sz="1400" dirty="0"/>
              <a:t>Less than once a year or not at all</a:t>
            </a:r>
            <a:r>
              <a:rPr lang="pl-PL" sz="1400" dirty="0"/>
              <a:t>     </a:t>
            </a:r>
            <a:r>
              <a:rPr lang="en-US" sz="1400" dirty="0"/>
              <a:t>I don't know</a:t>
            </a:r>
            <a:endParaRPr lang="pl-PL" sz="1400" dirty="0"/>
          </a:p>
        </p:txBody>
      </p:sp>
    </p:spTree>
    <p:extLst>
      <p:ext uri="{BB962C8B-B14F-4D97-AF65-F5344CB8AC3E}">
        <p14:creationId xmlns:p14="http://schemas.microsoft.com/office/powerpoint/2010/main" val="1237332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ymbol zastępczy zawartości 5"/>
          <p:cNvPicPr>
            <a:picLocks noGrp="1" noChangeAspect="1"/>
          </p:cNvPicPr>
          <p:nvPr>
            <p:ph idx="1"/>
          </p:nvPr>
        </p:nvPicPr>
        <p:blipFill>
          <a:blip r:embed="rId2"/>
          <a:stretch>
            <a:fillRect/>
          </a:stretch>
        </p:blipFill>
        <p:spPr>
          <a:xfrm>
            <a:off x="1800711" y="3875001"/>
            <a:ext cx="7695385" cy="2418708"/>
          </a:xfrm>
          <a:prstGeom prst="rect">
            <a:avLst/>
          </a:prstGeom>
        </p:spPr>
      </p:pic>
      <p:pic>
        <p:nvPicPr>
          <p:cNvPr id="2" name="Obraz 1"/>
          <p:cNvPicPr>
            <a:picLocks noChangeAspect="1"/>
          </p:cNvPicPr>
          <p:nvPr/>
        </p:nvPicPr>
        <p:blipFill>
          <a:blip r:embed="rId3"/>
          <a:stretch>
            <a:fillRect/>
          </a:stretch>
        </p:blipFill>
        <p:spPr>
          <a:xfrm>
            <a:off x="1629877" y="928087"/>
            <a:ext cx="7793957" cy="2403692"/>
          </a:xfrm>
          <a:prstGeom prst="rect">
            <a:avLst/>
          </a:prstGeom>
        </p:spPr>
      </p:pic>
      <p:sp>
        <p:nvSpPr>
          <p:cNvPr id="3" name="pole tekstowe 2">
            <a:extLst>
              <a:ext uri="{FF2B5EF4-FFF2-40B4-BE49-F238E27FC236}">
                <a16:creationId xmlns:a16="http://schemas.microsoft.com/office/drawing/2014/main" id="{097E3145-49FB-48F4-A2A3-7387F2D68CB2}"/>
              </a:ext>
            </a:extLst>
          </p:cNvPr>
          <p:cNvSpPr txBox="1"/>
          <p:nvPr/>
        </p:nvSpPr>
        <p:spPr>
          <a:xfrm>
            <a:off x="439615" y="68342"/>
            <a:ext cx="11500339" cy="646331"/>
          </a:xfrm>
          <a:prstGeom prst="rect">
            <a:avLst/>
          </a:prstGeom>
          <a:noFill/>
        </p:spPr>
        <p:txBody>
          <a:bodyPr wrap="square" rtlCol="0">
            <a:spAutoFit/>
          </a:bodyPr>
          <a:lstStyle/>
          <a:p>
            <a:pPr algn="ctr"/>
            <a:r>
              <a:rPr lang="en-US" b="1" dirty="0"/>
              <a:t>Is the use of information and communication technologies in your school an element of the communication strategy</a:t>
            </a:r>
            <a:r>
              <a:rPr lang="pl-PL" b="1" dirty="0"/>
              <a:t>)</a:t>
            </a:r>
            <a:r>
              <a:rPr lang="en-US" b="1" dirty="0"/>
              <a:t> </a:t>
            </a:r>
            <a:r>
              <a:rPr lang="pl-PL" b="1" dirty="0"/>
              <a:t>(</a:t>
            </a:r>
            <a:r>
              <a:rPr lang="en-US" b="1" dirty="0"/>
              <a:t>as a planned process of shaping relationships with the environment</a:t>
            </a:r>
            <a:r>
              <a:rPr lang="pl-PL" b="1" dirty="0"/>
              <a:t>)</a:t>
            </a:r>
          </a:p>
        </p:txBody>
      </p:sp>
      <p:sp>
        <p:nvSpPr>
          <p:cNvPr id="5" name="pole tekstowe 4">
            <a:extLst>
              <a:ext uri="{FF2B5EF4-FFF2-40B4-BE49-F238E27FC236}">
                <a16:creationId xmlns:a16="http://schemas.microsoft.com/office/drawing/2014/main" id="{B1E86804-FD61-4B6B-AA00-3C15FBD96037}"/>
              </a:ext>
            </a:extLst>
          </p:cNvPr>
          <p:cNvSpPr txBox="1"/>
          <p:nvPr/>
        </p:nvSpPr>
        <p:spPr>
          <a:xfrm>
            <a:off x="1469877" y="1114270"/>
            <a:ext cx="1510154" cy="2031325"/>
          </a:xfrm>
          <a:prstGeom prst="rect">
            <a:avLst/>
          </a:prstGeom>
          <a:solidFill>
            <a:schemeClr val="bg1"/>
          </a:solidFill>
        </p:spPr>
        <p:txBody>
          <a:bodyPr wrap="square" rtlCol="0">
            <a:spAutoFit/>
          </a:bodyPr>
          <a:lstStyle/>
          <a:p>
            <a:r>
              <a:rPr lang="en-US" sz="1400" dirty="0"/>
              <a:t>definitely yes</a:t>
            </a:r>
          </a:p>
          <a:p>
            <a:endParaRPr lang="pl-PL" sz="1400" dirty="0"/>
          </a:p>
          <a:p>
            <a:r>
              <a:rPr lang="en-US" sz="1400" dirty="0"/>
              <a:t>rather yes</a:t>
            </a:r>
          </a:p>
          <a:p>
            <a:endParaRPr lang="pl-PL" sz="1400" dirty="0"/>
          </a:p>
          <a:p>
            <a:r>
              <a:rPr lang="en-US" sz="1400" dirty="0"/>
              <a:t>hard to say</a:t>
            </a:r>
          </a:p>
          <a:p>
            <a:endParaRPr lang="pl-PL" sz="1400" dirty="0"/>
          </a:p>
          <a:p>
            <a:r>
              <a:rPr lang="en-US" sz="1400" dirty="0"/>
              <a:t>rather no</a:t>
            </a:r>
          </a:p>
          <a:p>
            <a:endParaRPr lang="pl-PL" sz="1400" dirty="0"/>
          </a:p>
          <a:p>
            <a:r>
              <a:rPr lang="en-US" sz="1400" dirty="0"/>
              <a:t>definitely no</a:t>
            </a:r>
            <a:endParaRPr lang="pl-PL" dirty="0"/>
          </a:p>
        </p:txBody>
      </p:sp>
      <p:sp>
        <p:nvSpPr>
          <p:cNvPr id="7" name="pole tekstowe 6">
            <a:extLst>
              <a:ext uri="{FF2B5EF4-FFF2-40B4-BE49-F238E27FC236}">
                <a16:creationId xmlns:a16="http://schemas.microsoft.com/office/drawing/2014/main" id="{731AE98F-C8DD-4D93-A9C9-AF9823BB13F1}"/>
              </a:ext>
            </a:extLst>
          </p:cNvPr>
          <p:cNvSpPr txBox="1"/>
          <p:nvPr/>
        </p:nvSpPr>
        <p:spPr>
          <a:xfrm>
            <a:off x="1476053" y="4068692"/>
            <a:ext cx="1510154" cy="2031325"/>
          </a:xfrm>
          <a:prstGeom prst="rect">
            <a:avLst/>
          </a:prstGeom>
          <a:solidFill>
            <a:schemeClr val="bg1"/>
          </a:solidFill>
        </p:spPr>
        <p:txBody>
          <a:bodyPr wrap="square" rtlCol="0">
            <a:spAutoFit/>
          </a:bodyPr>
          <a:lstStyle/>
          <a:p>
            <a:r>
              <a:rPr lang="en-US" sz="1400" dirty="0"/>
              <a:t>definitely yes</a:t>
            </a:r>
          </a:p>
          <a:p>
            <a:endParaRPr lang="pl-PL" sz="1400" dirty="0"/>
          </a:p>
          <a:p>
            <a:r>
              <a:rPr lang="en-US" sz="1400" dirty="0"/>
              <a:t>rather yes</a:t>
            </a:r>
          </a:p>
          <a:p>
            <a:endParaRPr lang="pl-PL" sz="1400" dirty="0"/>
          </a:p>
          <a:p>
            <a:r>
              <a:rPr lang="en-US" sz="1400" dirty="0"/>
              <a:t>hard to say</a:t>
            </a:r>
          </a:p>
          <a:p>
            <a:endParaRPr lang="pl-PL" sz="1400" dirty="0"/>
          </a:p>
          <a:p>
            <a:r>
              <a:rPr lang="en-US" sz="1400" dirty="0"/>
              <a:t>rather no</a:t>
            </a:r>
          </a:p>
          <a:p>
            <a:endParaRPr lang="pl-PL" sz="1400" dirty="0"/>
          </a:p>
          <a:p>
            <a:r>
              <a:rPr lang="en-US" sz="1400" dirty="0"/>
              <a:t>definitely no</a:t>
            </a:r>
            <a:endParaRPr lang="pl-PL" dirty="0"/>
          </a:p>
        </p:txBody>
      </p:sp>
    </p:spTree>
    <p:extLst>
      <p:ext uri="{BB962C8B-B14F-4D97-AF65-F5344CB8AC3E}">
        <p14:creationId xmlns:p14="http://schemas.microsoft.com/office/powerpoint/2010/main" val="2746747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92209" y="0"/>
            <a:ext cx="10994877" cy="1325563"/>
          </a:xfrm>
        </p:spPr>
        <p:txBody>
          <a:bodyPr>
            <a:normAutofit/>
          </a:bodyPr>
          <a:lstStyle/>
          <a:p>
            <a:r>
              <a:rPr lang="en-US" sz="2400" b="1" dirty="0">
                <a:solidFill>
                  <a:schemeClr val="tx2"/>
                </a:solidFill>
              </a:rPr>
              <a:t>An attempt to assess the importance of media activities in the functioning of the school</a:t>
            </a:r>
            <a:endParaRPr lang="pl-PL" sz="2400" dirty="0">
              <a:solidFill>
                <a:schemeClr val="tx2"/>
              </a:solidFill>
            </a:endParaRPr>
          </a:p>
        </p:txBody>
      </p:sp>
      <p:pic>
        <p:nvPicPr>
          <p:cNvPr id="5" name="Symbol zastępczy zawartości 4"/>
          <p:cNvPicPr>
            <a:picLocks noGrp="1" noChangeAspect="1"/>
          </p:cNvPicPr>
          <p:nvPr>
            <p:ph idx="1"/>
          </p:nvPr>
        </p:nvPicPr>
        <p:blipFill>
          <a:blip r:embed="rId2"/>
          <a:stretch>
            <a:fillRect/>
          </a:stretch>
        </p:blipFill>
        <p:spPr>
          <a:xfrm>
            <a:off x="2027519" y="4166515"/>
            <a:ext cx="8786966" cy="2580581"/>
          </a:xfrm>
          <a:prstGeom prst="rect">
            <a:avLst/>
          </a:prstGeom>
        </p:spPr>
      </p:pic>
      <p:pic>
        <p:nvPicPr>
          <p:cNvPr id="4" name="Obraz 3"/>
          <p:cNvPicPr>
            <a:picLocks noChangeAspect="1"/>
          </p:cNvPicPr>
          <p:nvPr/>
        </p:nvPicPr>
        <p:blipFill>
          <a:blip r:embed="rId3"/>
          <a:stretch>
            <a:fillRect/>
          </a:stretch>
        </p:blipFill>
        <p:spPr>
          <a:xfrm>
            <a:off x="1420594" y="1585934"/>
            <a:ext cx="9350811" cy="2580581"/>
          </a:xfrm>
          <a:prstGeom prst="rect">
            <a:avLst/>
          </a:prstGeom>
        </p:spPr>
      </p:pic>
      <p:sp>
        <p:nvSpPr>
          <p:cNvPr id="3" name="pole tekstowe 2">
            <a:extLst>
              <a:ext uri="{FF2B5EF4-FFF2-40B4-BE49-F238E27FC236}">
                <a16:creationId xmlns:a16="http://schemas.microsoft.com/office/drawing/2014/main" id="{ED1B9A7D-6033-4B2E-88D0-834BA382E7F1}"/>
              </a:ext>
            </a:extLst>
          </p:cNvPr>
          <p:cNvSpPr txBox="1"/>
          <p:nvPr/>
        </p:nvSpPr>
        <p:spPr>
          <a:xfrm>
            <a:off x="153504" y="1729758"/>
            <a:ext cx="3444276" cy="2292935"/>
          </a:xfrm>
          <a:prstGeom prst="rect">
            <a:avLst/>
          </a:prstGeom>
          <a:solidFill>
            <a:schemeClr val="bg1"/>
          </a:solidFill>
        </p:spPr>
        <p:txBody>
          <a:bodyPr wrap="square" rtlCol="0">
            <a:spAutoFit/>
          </a:bodyPr>
          <a:lstStyle/>
          <a:p>
            <a:pPr algn="r"/>
            <a:r>
              <a:rPr lang="en-US" sz="1300" dirty="0"/>
              <a:t>They are of no importance</a:t>
            </a:r>
            <a:endParaRPr lang="pl-PL" sz="1300" dirty="0"/>
          </a:p>
          <a:p>
            <a:pPr algn="r"/>
            <a:endParaRPr lang="en-US" sz="1300" dirty="0"/>
          </a:p>
          <a:p>
            <a:pPr algn="r"/>
            <a:r>
              <a:rPr lang="en-US" sz="1300" dirty="0"/>
              <a:t>They are of little importance</a:t>
            </a:r>
          </a:p>
          <a:p>
            <a:pPr algn="r"/>
            <a:endParaRPr lang="pl-PL" sz="1300" dirty="0"/>
          </a:p>
          <a:p>
            <a:pPr algn="r"/>
            <a:r>
              <a:rPr lang="en-US" sz="1300" dirty="0"/>
              <a:t>They are difficult to </a:t>
            </a:r>
            <a:r>
              <a:rPr lang="pl-PL" sz="1300" dirty="0" err="1"/>
              <a:t>asses</a:t>
            </a:r>
            <a:endParaRPr lang="en-US" sz="1300" dirty="0"/>
          </a:p>
          <a:p>
            <a:pPr algn="r"/>
            <a:endParaRPr lang="pl-PL" sz="1300" dirty="0"/>
          </a:p>
          <a:p>
            <a:pPr algn="r"/>
            <a:r>
              <a:rPr lang="en-US" sz="1300" dirty="0"/>
              <a:t>They are considered to be one of the elements of school operation</a:t>
            </a:r>
          </a:p>
          <a:p>
            <a:pPr algn="r"/>
            <a:endParaRPr lang="pl-PL" sz="1300" dirty="0"/>
          </a:p>
          <a:p>
            <a:pPr algn="r"/>
            <a:r>
              <a:rPr lang="en-US" sz="1300" dirty="0"/>
              <a:t>They are of great importance among other aspects of school operation</a:t>
            </a:r>
            <a:endParaRPr lang="pl-PL" sz="1300" dirty="0"/>
          </a:p>
        </p:txBody>
      </p:sp>
      <p:sp>
        <p:nvSpPr>
          <p:cNvPr id="6" name="pole tekstowe 5">
            <a:extLst>
              <a:ext uri="{FF2B5EF4-FFF2-40B4-BE49-F238E27FC236}">
                <a16:creationId xmlns:a16="http://schemas.microsoft.com/office/drawing/2014/main" id="{01E24BF4-CEBA-435A-9E71-CAA3AD71C7EC}"/>
              </a:ext>
            </a:extLst>
          </p:cNvPr>
          <p:cNvSpPr txBox="1"/>
          <p:nvPr/>
        </p:nvSpPr>
        <p:spPr>
          <a:xfrm>
            <a:off x="493911" y="4310337"/>
            <a:ext cx="3444276" cy="2292935"/>
          </a:xfrm>
          <a:prstGeom prst="rect">
            <a:avLst/>
          </a:prstGeom>
          <a:solidFill>
            <a:schemeClr val="bg1"/>
          </a:solidFill>
        </p:spPr>
        <p:txBody>
          <a:bodyPr wrap="square" rtlCol="0">
            <a:spAutoFit/>
          </a:bodyPr>
          <a:lstStyle/>
          <a:p>
            <a:pPr algn="r"/>
            <a:r>
              <a:rPr lang="en-US" sz="1300" dirty="0"/>
              <a:t>They are of no importance</a:t>
            </a:r>
            <a:endParaRPr lang="pl-PL" sz="1300" dirty="0"/>
          </a:p>
          <a:p>
            <a:pPr algn="r"/>
            <a:endParaRPr lang="en-US" sz="1300" dirty="0"/>
          </a:p>
          <a:p>
            <a:pPr algn="r"/>
            <a:r>
              <a:rPr lang="en-US" sz="1300" dirty="0"/>
              <a:t>They are of little importance</a:t>
            </a:r>
          </a:p>
          <a:p>
            <a:pPr algn="r"/>
            <a:endParaRPr lang="pl-PL" sz="1300" dirty="0"/>
          </a:p>
          <a:p>
            <a:pPr algn="r"/>
            <a:r>
              <a:rPr lang="en-US" sz="1300" dirty="0"/>
              <a:t>They are difficult to </a:t>
            </a:r>
            <a:r>
              <a:rPr lang="pl-PL" sz="1300" dirty="0" err="1"/>
              <a:t>asses</a:t>
            </a:r>
            <a:endParaRPr lang="en-US" sz="1300" dirty="0"/>
          </a:p>
          <a:p>
            <a:pPr algn="r"/>
            <a:endParaRPr lang="pl-PL" sz="1300" dirty="0"/>
          </a:p>
          <a:p>
            <a:pPr algn="r"/>
            <a:r>
              <a:rPr lang="en-US" sz="1300" dirty="0"/>
              <a:t>They are considered to be one of the elements of school operation</a:t>
            </a:r>
          </a:p>
          <a:p>
            <a:pPr algn="r"/>
            <a:endParaRPr lang="pl-PL" sz="1300" dirty="0"/>
          </a:p>
          <a:p>
            <a:pPr algn="r"/>
            <a:r>
              <a:rPr lang="en-US" sz="1300" dirty="0"/>
              <a:t>They are of great importance among other aspects of school operation</a:t>
            </a:r>
            <a:endParaRPr lang="pl-PL" sz="1300" dirty="0"/>
          </a:p>
        </p:txBody>
      </p:sp>
    </p:spTree>
    <p:extLst>
      <p:ext uri="{BB962C8B-B14F-4D97-AF65-F5344CB8AC3E}">
        <p14:creationId xmlns:p14="http://schemas.microsoft.com/office/powerpoint/2010/main" val="4053314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ytuł 1"/>
          <p:cNvSpPr>
            <a:spLocks noGrp="1"/>
          </p:cNvSpPr>
          <p:nvPr>
            <p:ph type="title"/>
          </p:nvPr>
        </p:nvSpPr>
        <p:spPr>
          <a:xfrm>
            <a:off x="974932" y="0"/>
            <a:ext cx="10515600" cy="1325563"/>
          </a:xfrm>
        </p:spPr>
        <p:txBody>
          <a:bodyPr>
            <a:normAutofit/>
          </a:bodyPr>
          <a:lstStyle/>
          <a:p>
            <a:r>
              <a:rPr lang="pl-PL" sz="2000" b="1" dirty="0"/>
              <a:t>główne przeszkody występują w efektywnym wykorzystywaniu przez nauczycieli TIK w codziennym współdziałaniu z jej otoczeniem wewnętrznym (tj. uczniami i nauczycielami)?</a:t>
            </a:r>
            <a:endParaRPr lang="pl-PL" sz="2000" dirty="0"/>
          </a:p>
        </p:txBody>
      </p:sp>
      <p:pic>
        <p:nvPicPr>
          <p:cNvPr id="4098" name="Picture 2">
            <a:extLst>
              <a:ext uri="{FF2B5EF4-FFF2-40B4-BE49-F238E27FC236}">
                <a16:creationId xmlns:a16="http://schemas.microsoft.com/office/drawing/2014/main" id="{843C4BE0-9575-46BE-A214-E794255728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48" y="1476379"/>
            <a:ext cx="9485963" cy="282600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370DEE0D-5054-4B05-A5F4-0DE1F53790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49" y="4302386"/>
            <a:ext cx="959167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92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231306" y="172446"/>
            <a:ext cx="10515600" cy="801775"/>
          </a:xfrm>
        </p:spPr>
        <p:txBody>
          <a:bodyPr>
            <a:noAutofit/>
          </a:bodyPr>
          <a:lstStyle/>
          <a:p>
            <a:r>
              <a:rPr lang="en-US" sz="2000" b="1" dirty="0">
                <a:solidFill>
                  <a:schemeClr val="tx2"/>
                </a:solidFill>
              </a:rPr>
              <a:t>Estimating the positive impact of using ICT on the effectiveness of the educational process</a:t>
            </a:r>
            <a:endParaRPr lang="pl-PL" sz="2000" dirty="0">
              <a:solidFill>
                <a:schemeClr val="tx2"/>
              </a:solidFill>
            </a:endParaRPr>
          </a:p>
        </p:txBody>
      </p:sp>
      <p:pic>
        <p:nvPicPr>
          <p:cNvPr id="5" name="Obraz 4"/>
          <p:cNvPicPr>
            <a:picLocks noChangeAspect="1"/>
          </p:cNvPicPr>
          <p:nvPr/>
        </p:nvPicPr>
        <p:blipFill>
          <a:blip r:embed="rId2"/>
          <a:stretch>
            <a:fillRect/>
          </a:stretch>
        </p:blipFill>
        <p:spPr>
          <a:xfrm>
            <a:off x="1544126" y="1790536"/>
            <a:ext cx="7817847" cy="2224415"/>
          </a:xfrm>
          <a:prstGeom prst="rect">
            <a:avLst/>
          </a:prstGeom>
        </p:spPr>
      </p:pic>
      <p:pic>
        <p:nvPicPr>
          <p:cNvPr id="6" name="Obraz 5"/>
          <p:cNvPicPr>
            <a:picLocks noChangeAspect="1"/>
          </p:cNvPicPr>
          <p:nvPr/>
        </p:nvPicPr>
        <p:blipFill>
          <a:blip r:embed="rId3"/>
          <a:stretch>
            <a:fillRect/>
          </a:stretch>
        </p:blipFill>
        <p:spPr>
          <a:xfrm>
            <a:off x="1728057" y="4292357"/>
            <a:ext cx="7310840" cy="2090254"/>
          </a:xfrm>
          <a:prstGeom prst="rect">
            <a:avLst/>
          </a:prstGeom>
        </p:spPr>
      </p:pic>
      <p:sp>
        <p:nvSpPr>
          <p:cNvPr id="7" name="pole tekstowe 6">
            <a:extLst>
              <a:ext uri="{FF2B5EF4-FFF2-40B4-BE49-F238E27FC236}">
                <a16:creationId xmlns:a16="http://schemas.microsoft.com/office/drawing/2014/main" id="{D41F52F2-F283-49A8-8F15-6E056D51157B}"/>
              </a:ext>
            </a:extLst>
          </p:cNvPr>
          <p:cNvSpPr txBox="1"/>
          <p:nvPr/>
        </p:nvSpPr>
        <p:spPr>
          <a:xfrm>
            <a:off x="-71029" y="1790536"/>
            <a:ext cx="3444276" cy="1892826"/>
          </a:xfrm>
          <a:prstGeom prst="rect">
            <a:avLst/>
          </a:prstGeom>
          <a:solidFill>
            <a:schemeClr val="bg1"/>
          </a:solidFill>
        </p:spPr>
        <p:txBody>
          <a:bodyPr wrap="square" rtlCol="0">
            <a:spAutoFit/>
          </a:bodyPr>
          <a:lstStyle/>
          <a:p>
            <a:pPr algn="r"/>
            <a:r>
              <a:rPr lang="en-US" sz="1300" dirty="0"/>
              <a:t>It has little importance</a:t>
            </a:r>
          </a:p>
          <a:p>
            <a:pPr algn="r"/>
            <a:endParaRPr lang="pl-PL" sz="1300" dirty="0"/>
          </a:p>
          <a:p>
            <a:pPr algn="r"/>
            <a:r>
              <a:rPr lang="en-US" sz="1300" dirty="0"/>
              <a:t>It has moderate importance</a:t>
            </a:r>
          </a:p>
          <a:p>
            <a:pPr algn="r"/>
            <a:endParaRPr lang="pl-PL" sz="1300" dirty="0"/>
          </a:p>
          <a:p>
            <a:pPr algn="r"/>
            <a:r>
              <a:rPr lang="en-US" sz="1300" dirty="0"/>
              <a:t>It's hard to say</a:t>
            </a:r>
          </a:p>
          <a:p>
            <a:pPr algn="r"/>
            <a:endParaRPr lang="pl-PL" sz="1300" dirty="0"/>
          </a:p>
          <a:p>
            <a:pPr algn="r"/>
            <a:r>
              <a:rPr lang="en-US" sz="1300" dirty="0"/>
              <a:t>It has great importance</a:t>
            </a:r>
          </a:p>
          <a:p>
            <a:pPr algn="r"/>
            <a:endParaRPr lang="pl-PL" sz="1300" dirty="0"/>
          </a:p>
          <a:p>
            <a:pPr algn="r"/>
            <a:r>
              <a:rPr lang="en-US" sz="1300" dirty="0"/>
              <a:t>It has very great importance</a:t>
            </a:r>
            <a:endParaRPr lang="pl-PL" sz="1300" dirty="0"/>
          </a:p>
        </p:txBody>
      </p:sp>
      <p:sp>
        <p:nvSpPr>
          <p:cNvPr id="8" name="pole tekstowe 7">
            <a:extLst>
              <a:ext uri="{FF2B5EF4-FFF2-40B4-BE49-F238E27FC236}">
                <a16:creationId xmlns:a16="http://schemas.microsoft.com/office/drawing/2014/main" id="{5AC208D1-8637-48AA-A2BE-CDEA624EBFDD}"/>
              </a:ext>
            </a:extLst>
          </p:cNvPr>
          <p:cNvSpPr txBox="1"/>
          <p:nvPr/>
        </p:nvSpPr>
        <p:spPr>
          <a:xfrm>
            <a:off x="-71029" y="4292357"/>
            <a:ext cx="3444276" cy="1892826"/>
          </a:xfrm>
          <a:prstGeom prst="rect">
            <a:avLst/>
          </a:prstGeom>
          <a:solidFill>
            <a:schemeClr val="bg1"/>
          </a:solidFill>
        </p:spPr>
        <p:txBody>
          <a:bodyPr wrap="square" rtlCol="0">
            <a:spAutoFit/>
          </a:bodyPr>
          <a:lstStyle/>
          <a:p>
            <a:pPr algn="r"/>
            <a:r>
              <a:rPr lang="en-US" sz="1300" dirty="0"/>
              <a:t>It has little importance</a:t>
            </a:r>
          </a:p>
          <a:p>
            <a:pPr algn="r"/>
            <a:endParaRPr lang="pl-PL" sz="1300" dirty="0"/>
          </a:p>
          <a:p>
            <a:pPr algn="r"/>
            <a:r>
              <a:rPr lang="en-US" sz="1300" dirty="0"/>
              <a:t>It has moderate importance</a:t>
            </a:r>
          </a:p>
          <a:p>
            <a:pPr algn="r"/>
            <a:endParaRPr lang="pl-PL" sz="1300" dirty="0"/>
          </a:p>
          <a:p>
            <a:pPr algn="r"/>
            <a:r>
              <a:rPr lang="en-US" sz="1300" dirty="0"/>
              <a:t>It's hard to say</a:t>
            </a:r>
          </a:p>
          <a:p>
            <a:pPr algn="r"/>
            <a:endParaRPr lang="pl-PL" sz="1300" dirty="0"/>
          </a:p>
          <a:p>
            <a:pPr algn="r"/>
            <a:r>
              <a:rPr lang="en-US" sz="1300" dirty="0"/>
              <a:t>It has great importance</a:t>
            </a:r>
          </a:p>
          <a:p>
            <a:pPr algn="r"/>
            <a:endParaRPr lang="pl-PL" sz="1300" dirty="0"/>
          </a:p>
          <a:p>
            <a:pPr algn="r"/>
            <a:r>
              <a:rPr lang="en-US" sz="1300" dirty="0"/>
              <a:t>It has very great importance</a:t>
            </a:r>
            <a:endParaRPr lang="pl-PL" sz="1300" dirty="0"/>
          </a:p>
        </p:txBody>
      </p:sp>
    </p:spTree>
    <p:extLst>
      <p:ext uri="{BB962C8B-B14F-4D97-AF65-F5344CB8AC3E}">
        <p14:creationId xmlns:p14="http://schemas.microsoft.com/office/powerpoint/2010/main" val="2485477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ytuł 1"/>
          <p:cNvSpPr>
            <a:spLocks noGrp="1"/>
          </p:cNvSpPr>
          <p:nvPr>
            <p:ph type="title"/>
          </p:nvPr>
        </p:nvSpPr>
        <p:spPr>
          <a:xfrm>
            <a:off x="906566" y="0"/>
            <a:ext cx="10515600" cy="1325563"/>
          </a:xfrm>
        </p:spPr>
        <p:txBody>
          <a:bodyPr>
            <a:noAutofit/>
          </a:bodyPr>
          <a:lstStyle/>
          <a:p>
            <a:r>
              <a:rPr lang="pl-PL" sz="2000" b="1" dirty="0"/>
              <a:t>(subiektywna) ocena: nauczyciele-dydaktycy w mojej szkole mają pozytywny stosunek do wykorzystywania w procesie kształcenia technologii informacyjno-komunikacyjnych.</a:t>
            </a:r>
            <a:endParaRPr lang="pl-PL" sz="2000" dirty="0"/>
          </a:p>
        </p:txBody>
      </p:sp>
      <p:pic>
        <p:nvPicPr>
          <p:cNvPr id="5" name="Obraz 4"/>
          <p:cNvPicPr>
            <a:picLocks noChangeAspect="1"/>
          </p:cNvPicPr>
          <p:nvPr/>
        </p:nvPicPr>
        <p:blipFill>
          <a:blip r:embed="rId2"/>
          <a:stretch>
            <a:fillRect/>
          </a:stretch>
        </p:blipFill>
        <p:spPr>
          <a:xfrm>
            <a:off x="1219306" y="1921915"/>
            <a:ext cx="8558703" cy="2599008"/>
          </a:xfrm>
          <a:prstGeom prst="rect">
            <a:avLst/>
          </a:prstGeom>
        </p:spPr>
      </p:pic>
      <p:pic>
        <p:nvPicPr>
          <p:cNvPr id="6" name="Obraz 5"/>
          <p:cNvPicPr>
            <a:picLocks noChangeAspect="1"/>
          </p:cNvPicPr>
          <p:nvPr/>
        </p:nvPicPr>
        <p:blipFill>
          <a:blip r:embed="rId3"/>
          <a:stretch>
            <a:fillRect/>
          </a:stretch>
        </p:blipFill>
        <p:spPr>
          <a:xfrm>
            <a:off x="1351770" y="4210057"/>
            <a:ext cx="8352812" cy="2521819"/>
          </a:xfrm>
          <a:prstGeom prst="rect">
            <a:avLst/>
          </a:prstGeom>
        </p:spPr>
      </p:pic>
    </p:spTree>
    <p:extLst>
      <p:ext uri="{BB962C8B-B14F-4D97-AF65-F5344CB8AC3E}">
        <p14:creationId xmlns:p14="http://schemas.microsoft.com/office/powerpoint/2010/main" val="2648813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62370" y="-104893"/>
            <a:ext cx="11596643" cy="1325563"/>
          </a:xfrm>
        </p:spPr>
        <p:txBody>
          <a:bodyPr>
            <a:noAutofit/>
          </a:bodyPr>
          <a:lstStyle/>
          <a:p>
            <a:pPr algn="ctr"/>
            <a:r>
              <a:rPr lang="en-US" sz="2000" b="1" dirty="0">
                <a:solidFill>
                  <a:schemeClr val="tx2"/>
                </a:solidFill>
              </a:rPr>
              <a:t>assessment of the benefits of using information and communication technologies in the educational process</a:t>
            </a:r>
            <a:endParaRPr lang="pl-PL" sz="2000" dirty="0">
              <a:solidFill>
                <a:schemeClr val="tx2"/>
              </a:solidFill>
            </a:endParaRPr>
          </a:p>
        </p:txBody>
      </p:sp>
      <p:pic>
        <p:nvPicPr>
          <p:cNvPr id="6146" name="Picture 2">
            <a:extLst>
              <a:ext uri="{FF2B5EF4-FFF2-40B4-BE49-F238E27FC236}">
                <a16:creationId xmlns:a16="http://schemas.microsoft.com/office/drawing/2014/main" id="{F5FDABD6-8BD6-46A8-85D4-74C2D7F351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6547" y="1690688"/>
            <a:ext cx="8510879" cy="4214456"/>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a:extLst>
              <a:ext uri="{FF2B5EF4-FFF2-40B4-BE49-F238E27FC236}">
                <a16:creationId xmlns:a16="http://schemas.microsoft.com/office/drawing/2014/main" id="{FE843FF0-B946-401D-B806-108E614B2B24}"/>
              </a:ext>
            </a:extLst>
          </p:cNvPr>
          <p:cNvSpPr txBox="1"/>
          <p:nvPr/>
        </p:nvSpPr>
        <p:spPr>
          <a:xfrm>
            <a:off x="640245" y="1798862"/>
            <a:ext cx="4846155" cy="3593291"/>
          </a:xfrm>
          <a:prstGeom prst="rect">
            <a:avLst/>
          </a:prstGeom>
          <a:solidFill>
            <a:schemeClr val="bg1"/>
          </a:solidFill>
        </p:spPr>
        <p:txBody>
          <a:bodyPr wrap="square" rtlCol="0">
            <a:spAutoFit/>
          </a:bodyPr>
          <a:lstStyle/>
          <a:p>
            <a:pPr algn="r"/>
            <a:r>
              <a:rPr lang="en-US" sz="1750" dirty="0">
                <a:highlight>
                  <a:srgbClr val="FFFF00"/>
                </a:highlight>
              </a:rPr>
              <a:t>Ability to engage students in the material</a:t>
            </a:r>
          </a:p>
          <a:p>
            <a:pPr algn="r"/>
            <a:r>
              <a:rPr lang="en-US" sz="1750" dirty="0">
                <a:highlight>
                  <a:srgbClr val="FFFF00"/>
                </a:highlight>
              </a:rPr>
              <a:t>Ability to communicate with students</a:t>
            </a:r>
          </a:p>
          <a:p>
            <a:pPr algn="r"/>
            <a:r>
              <a:rPr lang="en-US" sz="1750" dirty="0"/>
              <a:t>Ability to focus students' attention</a:t>
            </a:r>
          </a:p>
          <a:p>
            <a:pPr algn="r"/>
            <a:r>
              <a:rPr lang="en-US" sz="1750" dirty="0"/>
              <a:t>More effective memorization of material</a:t>
            </a:r>
          </a:p>
          <a:p>
            <a:pPr algn="r"/>
            <a:r>
              <a:rPr lang="en-US" sz="1750" dirty="0"/>
              <a:t>More effective understanding of material</a:t>
            </a:r>
          </a:p>
          <a:p>
            <a:pPr algn="r"/>
            <a:r>
              <a:rPr lang="en-US" sz="1750" dirty="0"/>
              <a:t>Ability to apply knowledge in practice</a:t>
            </a:r>
          </a:p>
          <a:p>
            <a:pPr algn="r"/>
            <a:r>
              <a:rPr lang="en-US" sz="1750" dirty="0"/>
              <a:t>Developing analytical skills</a:t>
            </a:r>
          </a:p>
          <a:p>
            <a:pPr algn="r"/>
            <a:r>
              <a:rPr lang="en-US" sz="1750" dirty="0"/>
              <a:t>Developing creativity</a:t>
            </a:r>
          </a:p>
          <a:p>
            <a:pPr algn="r"/>
            <a:r>
              <a:rPr lang="en-US" sz="1750" dirty="0"/>
              <a:t>Making lessons more attractive</a:t>
            </a:r>
          </a:p>
          <a:p>
            <a:pPr algn="r"/>
            <a:r>
              <a:rPr lang="en-US" sz="1750" dirty="0">
                <a:highlight>
                  <a:srgbClr val="FFFF00"/>
                </a:highlight>
              </a:rPr>
              <a:t>Activating students</a:t>
            </a:r>
          </a:p>
          <a:p>
            <a:pPr algn="r"/>
            <a:r>
              <a:rPr lang="en-US" sz="1750" dirty="0">
                <a:highlight>
                  <a:srgbClr val="FFFF00"/>
                </a:highlight>
              </a:rPr>
              <a:t>Ease of conducting lessons</a:t>
            </a:r>
          </a:p>
          <a:p>
            <a:pPr algn="r"/>
            <a:r>
              <a:rPr lang="en-US" sz="1750" dirty="0"/>
              <a:t>Ability to develop students' social skills</a:t>
            </a:r>
          </a:p>
          <a:p>
            <a:pPr algn="r"/>
            <a:r>
              <a:rPr lang="en-US" sz="1750" dirty="0"/>
              <a:t>Other (please specify)</a:t>
            </a:r>
            <a:endParaRPr lang="pl-PL" sz="1750" dirty="0"/>
          </a:p>
        </p:txBody>
      </p:sp>
    </p:spTree>
    <p:extLst>
      <p:ext uri="{BB962C8B-B14F-4D97-AF65-F5344CB8AC3E}">
        <p14:creationId xmlns:p14="http://schemas.microsoft.com/office/powerpoint/2010/main" val="3855474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zawartości 5">
            <a:extLst>
              <a:ext uri="{FF2B5EF4-FFF2-40B4-BE49-F238E27FC236}">
                <a16:creationId xmlns:a16="http://schemas.microsoft.com/office/drawing/2014/main" id="{54E69AE7-3A33-41EE-9777-10F053641D98}"/>
              </a:ext>
            </a:extLst>
          </p:cNvPr>
          <p:cNvSpPr>
            <a:spLocks noGrp="1"/>
          </p:cNvSpPr>
          <p:nvPr>
            <p:ph idx="1"/>
          </p:nvPr>
        </p:nvSpPr>
        <p:spPr>
          <a:xfrm>
            <a:off x="732322" y="295208"/>
            <a:ext cx="10515600" cy="840573"/>
          </a:xfrm>
        </p:spPr>
        <p:txBody>
          <a:bodyPr/>
          <a:lstStyle/>
          <a:p>
            <a:pPr marL="0" indent="0">
              <a:buNone/>
            </a:pPr>
            <a:r>
              <a:rPr lang="en-US" dirty="0"/>
              <a:t>the main risks associated with the use of ICT in the educational process</a:t>
            </a:r>
            <a:endParaRPr lang="pl-PL" dirty="0"/>
          </a:p>
        </p:txBody>
      </p:sp>
      <p:pic>
        <p:nvPicPr>
          <p:cNvPr id="7" name="Obraz 6">
            <a:extLst>
              <a:ext uri="{FF2B5EF4-FFF2-40B4-BE49-F238E27FC236}">
                <a16:creationId xmlns:a16="http://schemas.microsoft.com/office/drawing/2014/main" id="{56DF5188-7883-4DC5-BF70-2DD543EBBE86}"/>
              </a:ext>
            </a:extLst>
          </p:cNvPr>
          <p:cNvPicPr>
            <a:picLocks noChangeAspect="1"/>
          </p:cNvPicPr>
          <p:nvPr/>
        </p:nvPicPr>
        <p:blipFill>
          <a:blip r:embed="rId2"/>
          <a:stretch>
            <a:fillRect/>
          </a:stretch>
        </p:blipFill>
        <p:spPr>
          <a:xfrm>
            <a:off x="5295070" y="1603047"/>
            <a:ext cx="10303099" cy="3863662"/>
          </a:xfrm>
          <a:prstGeom prst="rect">
            <a:avLst/>
          </a:prstGeom>
        </p:spPr>
      </p:pic>
      <p:sp>
        <p:nvSpPr>
          <p:cNvPr id="8" name="pole tekstowe 7">
            <a:extLst>
              <a:ext uri="{FF2B5EF4-FFF2-40B4-BE49-F238E27FC236}">
                <a16:creationId xmlns:a16="http://schemas.microsoft.com/office/drawing/2014/main" id="{895DE993-1C03-4B34-BC2A-82C4474432D3}"/>
              </a:ext>
            </a:extLst>
          </p:cNvPr>
          <p:cNvSpPr txBox="1"/>
          <p:nvPr/>
        </p:nvSpPr>
        <p:spPr>
          <a:xfrm>
            <a:off x="67377" y="1826718"/>
            <a:ext cx="7555831" cy="3208571"/>
          </a:xfrm>
          <a:prstGeom prst="rect">
            <a:avLst/>
          </a:prstGeom>
          <a:solidFill>
            <a:schemeClr val="bg1"/>
          </a:solidFill>
        </p:spPr>
        <p:txBody>
          <a:bodyPr wrap="square" rtlCol="0">
            <a:spAutoFit/>
          </a:bodyPr>
          <a:lstStyle/>
          <a:p>
            <a:pPr algn="r"/>
            <a:r>
              <a:rPr lang="en-US" dirty="0"/>
              <a:t>Lack of control over student activity</a:t>
            </a:r>
            <a:endParaRPr lang="pl-PL" dirty="0"/>
          </a:p>
          <a:p>
            <a:pPr algn="r"/>
            <a:endParaRPr lang="en-US" sz="1400" dirty="0"/>
          </a:p>
          <a:p>
            <a:pPr algn="r"/>
            <a:r>
              <a:rPr lang="en-US" dirty="0"/>
              <a:t>The use of new technologies increases the abuse of the internet by </a:t>
            </a:r>
            <a:r>
              <a:rPr lang="pl-PL" dirty="0"/>
              <a:t>YP</a:t>
            </a:r>
            <a:endParaRPr lang="en-US" dirty="0"/>
          </a:p>
          <a:p>
            <a:pPr algn="r"/>
            <a:endParaRPr lang="pl-PL" sz="2400" dirty="0"/>
          </a:p>
          <a:p>
            <a:pPr algn="r"/>
            <a:r>
              <a:rPr lang="en-US" dirty="0"/>
              <a:t>Risk of student distraction during classes</a:t>
            </a:r>
            <a:endParaRPr lang="pl-PL" dirty="0"/>
          </a:p>
          <a:p>
            <a:pPr algn="r"/>
            <a:endParaRPr lang="en-US" sz="1200" dirty="0"/>
          </a:p>
          <a:p>
            <a:pPr algn="r"/>
            <a:r>
              <a:rPr lang="en-US" dirty="0"/>
              <a:t>Risk of irregular behavior during classes (e.g., pornography, cyberbullying)</a:t>
            </a:r>
            <a:endParaRPr lang="pl-PL" dirty="0"/>
          </a:p>
          <a:p>
            <a:pPr algn="r"/>
            <a:endParaRPr lang="en-US" sz="1400" dirty="0"/>
          </a:p>
          <a:p>
            <a:pPr algn="r"/>
            <a:r>
              <a:rPr lang="en-US" dirty="0"/>
              <a:t>Risk of students focusing on the benefits of new technologies rather than the content of classes</a:t>
            </a:r>
          </a:p>
          <a:p>
            <a:pPr algn="r"/>
            <a:endParaRPr lang="pl-PL" sz="1050" dirty="0"/>
          </a:p>
          <a:p>
            <a:pPr algn="r"/>
            <a:r>
              <a:rPr lang="en-US" dirty="0"/>
              <a:t>Other</a:t>
            </a:r>
            <a:endParaRPr lang="pl-PL" dirty="0"/>
          </a:p>
        </p:txBody>
      </p:sp>
    </p:spTree>
    <p:extLst>
      <p:ext uri="{BB962C8B-B14F-4D97-AF65-F5344CB8AC3E}">
        <p14:creationId xmlns:p14="http://schemas.microsoft.com/office/powerpoint/2010/main" val="2399066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E0828DD-86A6-4E31-91A1-B6F2CFE4B0B8}"/>
              </a:ext>
            </a:extLst>
          </p:cNvPr>
          <p:cNvSpPr>
            <a:spLocks noGrp="1"/>
          </p:cNvSpPr>
          <p:nvPr>
            <p:ph type="title"/>
          </p:nvPr>
        </p:nvSpPr>
        <p:spPr>
          <a:xfrm>
            <a:off x="412377" y="160730"/>
            <a:ext cx="11779623" cy="1325563"/>
          </a:xfrm>
        </p:spPr>
        <p:txBody>
          <a:bodyPr>
            <a:normAutofit/>
          </a:bodyPr>
          <a:lstStyle/>
          <a:p>
            <a:br>
              <a:rPr lang="pl-PL" b="1" dirty="0"/>
            </a:br>
            <a:endParaRPr lang="pl-PL" dirty="0"/>
          </a:p>
        </p:txBody>
      </p:sp>
      <p:pic>
        <p:nvPicPr>
          <p:cNvPr id="7170" name="Picture 2">
            <a:extLst>
              <a:ext uri="{FF2B5EF4-FFF2-40B4-BE49-F238E27FC236}">
                <a16:creationId xmlns:a16="http://schemas.microsoft.com/office/drawing/2014/main" id="{001DFE61-59F8-4B70-A6C3-B63022D27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3853" y="1247810"/>
            <a:ext cx="11868150" cy="451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0246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838200" y="730468"/>
            <a:ext cx="10515600" cy="5612579"/>
          </a:xfrm>
        </p:spPr>
        <p:txBody>
          <a:bodyPr>
            <a:normAutofit fontScale="92500" lnSpcReduction="20000"/>
          </a:bodyPr>
          <a:lstStyle/>
          <a:p>
            <a:pPr marL="0" indent="0">
              <a:buNone/>
            </a:pPr>
            <a:r>
              <a:rPr lang="en-US" sz="2000" b="1" dirty="0"/>
              <a:t>Key Findings</a:t>
            </a:r>
          </a:p>
          <a:p>
            <a:pPr marL="0" indent="0">
              <a:buNone/>
            </a:pPr>
            <a:endParaRPr lang="en-US" sz="2000" b="1" dirty="0"/>
          </a:p>
          <a:p>
            <a:pPr marL="457200" indent="-457200">
              <a:buFont typeface="+mj-lt"/>
              <a:buAutoNum type="arabicPeriod"/>
            </a:pPr>
            <a:r>
              <a:rPr lang="en-US" sz="2000" dirty="0"/>
              <a:t>Teachers most frequently use virtual systems (e-journals) and interactive whiteboards, and least frequently use educational podcasts and foreign language learning software;</a:t>
            </a:r>
            <a:endParaRPr lang="pl-PL" sz="2000" dirty="0"/>
          </a:p>
          <a:p>
            <a:pPr marL="457200" indent="-457200">
              <a:buFont typeface="+mj-lt"/>
              <a:buAutoNum type="arabicPeriod"/>
            </a:pPr>
            <a:endParaRPr lang="en-US" sz="2000" dirty="0"/>
          </a:p>
          <a:p>
            <a:pPr marL="457200" indent="-457200">
              <a:buFont typeface="+mj-lt"/>
              <a:buAutoNum type="arabicPeriod"/>
            </a:pPr>
            <a:r>
              <a:rPr lang="en-US" sz="2000" dirty="0"/>
              <a:t>Approximately 40% of teachers use ICT frequently or very frequently in school teaching;</a:t>
            </a:r>
            <a:endParaRPr lang="pl-PL" sz="2000" dirty="0"/>
          </a:p>
          <a:p>
            <a:pPr marL="457200" indent="-457200">
              <a:buFont typeface="+mj-lt"/>
              <a:buAutoNum type="arabicPeriod"/>
            </a:pPr>
            <a:endParaRPr lang="en-US" sz="2000" dirty="0"/>
          </a:p>
          <a:p>
            <a:pPr marL="457200" indent="-457200">
              <a:buFont typeface="+mj-lt"/>
              <a:buAutoNum type="arabicPeriod"/>
            </a:pPr>
            <a:r>
              <a:rPr lang="en-US" sz="2000" dirty="0"/>
              <a:t>Public schools use digital teaching resources slightly more frequently than private institutions;</a:t>
            </a:r>
            <a:endParaRPr lang="pl-PL" sz="2000" dirty="0"/>
          </a:p>
          <a:p>
            <a:pPr marL="457200" indent="-457200">
              <a:buFont typeface="+mj-lt"/>
              <a:buAutoNum type="arabicPeriod"/>
            </a:pPr>
            <a:endParaRPr lang="en-US" sz="2000" dirty="0"/>
          </a:p>
          <a:p>
            <a:pPr marL="457200" indent="-457200">
              <a:buFont typeface="+mj-lt"/>
              <a:buAutoNum type="arabicPeriod"/>
            </a:pPr>
            <a:r>
              <a:rPr lang="en-US" sz="2000" dirty="0"/>
              <a:t>Teachers are consistent in their use of digital teaching resources, meaning those experimenting with and implementing ICT in schools do so regardless of the type of software and hardware;</a:t>
            </a:r>
            <a:endParaRPr lang="pl-PL" sz="2000" dirty="0"/>
          </a:p>
          <a:p>
            <a:pPr marL="457200" indent="-457200">
              <a:buFont typeface="+mj-lt"/>
              <a:buAutoNum type="arabicPeriod"/>
            </a:pPr>
            <a:endParaRPr lang="en-US" sz="2000" dirty="0"/>
          </a:p>
          <a:p>
            <a:pPr marL="457200" indent="-457200">
              <a:buFont typeface="+mj-lt"/>
              <a:buAutoNum type="arabicPeriod"/>
            </a:pPr>
            <a:r>
              <a:rPr lang="en-US" sz="2000" dirty="0"/>
              <a:t>Active support from principals increases the frequency of ICT use in education;</a:t>
            </a:r>
            <a:endParaRPr lang="pl-PL" sz="2000" dirty="0"/>
          </a:p>
          <a:p>
            <a:pPr marL="457200" indent="-457200">
              <a:buFont typeface="+mj-lt"/>
              <a:buAutoNum type="arabicPeriod"/>
            </a:pPr>
            <a:endParaRPr lang="en-US" sz="2000" dirty="0"/>
          </a:p>
          <a:p>
            <a:pPr marL="457200" indent="-457200">
              <a:buFont typeface="+mj-lt"/>
              <a:buAutoNum type="arabicPeriod"/>
            </a:pPr>
            <a:r>
              <a:rPr lang="en-US" sz="2000" dirty="0"/>
              <a:t>In schools where students are prohibited from using smartphones, the frequency of ICT use in education is lower.</a:t>
            </a:r>
            <a:endParaRPr lang="pl-PL" sz="2000" dirty="0"/>
          </a:p>
          <a:p>
            <a:pPr marL="457200" indent="-457200">
              <a:buFont typeface="+mj-lt"/>
              <a:buAutoNum type="arabicPeriod"/>
            </a:pPr>
            <a:endParaRPr lang="en-US" sz="2000" dirty="0"/>
          </a:p>
          <a:p>
            <a:pPr marL="457200" indent="-457200">
              <a:buFont typeface="+mj-lt"/>
              <a:buAutoNum type="arabicPeriod"/>
            </a:pPr>
            <a:r>
              <a:rPr lang="en-US" sz="2000" dirty="0"/>
              <a:t>The pandemic has not changed</a:t>
            </a:r>
            <a:endParaRPr lang="pl-PL" sz="2000" dirty="0"/>
          </a:p>
        </p:txBody>
      </p:sp>
    </p:spTree>
    <p:extLst>
      <p:ext uri="{BB962C8B-B14F-4D97-AF65-F5344CB8AC3E}">
        <p14:creationId xmlns:p14="http://schemas.microsoft.com/office/powerpoint/2010/main" val="3763870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1B47C1C-EDAF-4B8B-A2D0-74F9771863EE}"/>
              </a:ext>
            </a:extLst>
          </p:cNvPr>
          <p:cNvSpPr>
            <a:spLocks noGrp="1"/>
          </p:cNvSpPr>
          <p:nvPr>
            <p:ph type="title"/>
          </p:nvPr>
        </p:nvSpPr>
        <p:spPr/>
        <p:txBody>
          <a:bodyPr>
            <a:normAutofit/>
          </a:bodyPr>
          <a:lstStyle/>
          <a:p>
            <a:r>
              <a:rPr lang="en-US" sz="3200" b="1" dirty="0"/>
              <a:t>Digital Competences of Pre-service Teachers in Italy and Poland</a:t>
            </a:r>
            <a:endParaRPr lang="pl-PL" sz="3200" b="1" dirty="0"/>
          </a:p>
        </p:txBody>
      </p:sp>
      <p:sp>
        <p:nvSpPr>
          <p:cNvPr id="3" name="Symbol zastępczy zawartości 2">
            <a:extLst>
              <a:ext uri="{FF2B5EF4-FFF2-40B4-BE49-F238E27FC236}">
                <a16:creationId xmlns:a16="http://schemas.microsoft.com/office/drawing/2014/main" id="{74F3024B-F713-42EA-8FB3-59637C62BEE4}"/>
              </a:ext>
            </a:extLst>
          </p:cNvPr>
          <p:cNvSpPr>
            <a:spLocks noGrp="1"/>
          </p:cNvSpPr>
          <p:nvPr>
            <p:ph idx="1"/>
          </p:nvPr>
        </p:nvSpPr>
        <p:spPr>
          <a:xfrm>
            <a:off x="838200" y="1690688"/>
            <a:ext cx="10515600" cy="4486275"/>
          </a:xfrm>
        </p:spPr>
        <p:txBody>
          <a:bodyPr>
            <a:normAutofit/>
          </a:bodyPr>
          <a:lstStyle/>
          <a:p>
            <a:r>
              <a:rPr lang="en-US" sz="2400" dirty="0"/>
              <a:t>The aim of this research was to compare the level of digital competence of future pedagogical staff (students of pedagogical faculties) in Italy and Poland. </a:t>
            </a:r>
            <a:endParaRPr lang="pl-PL" sz="2400" dirty="0"/>
          </a:p>
          <a:p>
            <a:r>
              <a:rPr lang="en-US" sz="2400" dirty="0"/>
              <a:t>The research was conducted using original measurement tools and knowledge tests. The triangulation of techniques and research tools made possible the determination of the level of knowledge of the positive and negative features of the development of the information society, as well as the proficiency and frequency of use of the most popular websites and software. </a:t>
            </a:r>
            <a:endParaRPr lang="pl-PL" sz="2400" dirty="0"/>
          </a:p>
          <a:p>
            <a:r>
              <a:rPr lang="en-US" sz="2400" dirty="0"/>
              <a:t>N = 1209, IT = 604, PL = 605). </a:t>
            </a:r>
            <a:endParaRPr lang="pl-PL" dirty="0"/>
          </a:p>
        </p:txBody>
      </p:sp>
    </p:spTree>
    <p:extLst>
      <p:ext uri="{BB962C8B-B14F-4D97-AF65-F5344CB8AC3E}">
        <p14:creationId xmlns:p14="http://schemas.microsoft.com/office/powerpoint/2010/main" val="703843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8826979-EB76-4E8F-A13A-5B986F0CD676}"/>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D196522E-C473-487A-81C7-3840FEF248FC}"/>
              </a:ext>
            </a:extLst>
          </p:cNvPr>
          <p:cNvSpPr>
            <a:spLocks noGrp="1"/>
          </p:cNvSpPr>
          <p:nvPr>
            <p:ph idx="1"/>
          </p:nvPr>
        </p:nvSpPr>
        <p:spPr/>
        <p:txBody>
          <a:bodyPr>
            <a:normAutofit fontScale="70000" lnSpcReduction="20000"/>
          </a:bodyPr>
          <a:lstStyle/>
          <a:p>
            <a:r>
              <a:rPr lang="en-US" dirty="0"/>
              <a:t>(1) Pre-service teachers most often use software such as word processors and presentation creation tools; </a:t>
            </a:r>
            <a:endParaRPr lang="pl-PL" dirty="0"/>
          </a:p>
          <a:p>
            <a:r>
              <a:rPr lang="en-US" dirty="0"/>
              <a:t>(2) This group very rarely uses software to create web pages, create visual material, or edit video; </a:t>
            </a:r>
            <a:endParaRPr lang="pl-PL" dirty="0"/>
          </a:p>
          <a:p>
            <a:r>
              <a:rPr lang="en-US" dirty="0"/>
              <a:t>(3) The least problematic software that students use are word processors and multimedia presentations; </a:t>
            </a:r>
            <a:endParaRPr lang="pl-PL" dirty="0"/>
          </a:p>
          <a:p>
            <a:r>
              <a:rPr lang="en-US" dirty="0"/>
              <a:t>(4) Among the typical ICT mediated activities that cause problems are: searching for and installing freeware (PL), installing and configuring parental control software (PL, IT), creating websites (PL, IT), searching for freely licensed images, and identifying plagiarism (PL); </a:t>
            </a:r>
            <a:endParaRPr lang="pl-PL" dirty="0"/>
          </a:p>
          <a:p>
            <a:r>
              <a:rPr lang="en-US" dirty="0"/>
              <a:t>(5) Polish students have more theoretical knowledge about e-risks and the possibilities of the digital world than their Italian counterparts; </a:t>
            </a:r>
            <a:endParaRPr lang="pl-PL" dirty="0"/>
          </a:p>
          <a:p>
            <a:r>
              <a:rPr lang="en-US" dirty="0"/>
              <a:t>(6) In most domains, the Italian future teachers rate their competences higher; </a:t>
            </a:r>
            <a:endParaRPr lang="pl-PL" dirty="0"/>
          </a:p>
          <a:p>
            <a:r>
              <a:rPr lang="en-US" dirty="0"/>
              <a:t>(7) 53.81% of the respondents in IT and 38.68% in PL received lower results in competence tests, and handling ICT in selected areas causes problems for these students; </a:t>
            </a:r>
            <a:endParaRPr lang="pl-PL" dirty="0"/>
          </a:p>
          <a:p>
            <a:r>
              <a:rPr lang="en-US" dirty="0"/>
              <a:t>(8) Both in PL and IT the frequency of ICT use and its seamless integration are predictors for assessing the effectiveness of ICT use in education.</a:t>
            </a:r>
            <a:endParaRPr lang="pl-PL" dirty="0"/>
          </a:p>
        </p:txBody>
      </p:sp>
    </p:spTree>
    <p:extLst>
      <p:ext uri="{BB962C8B-B14F-4D97-AF65-F5344CB8AC3E}">
        <p14:creationId xmlns:p14="http://schemas.microsoft.com/office/powerpoint/2010/main" val="2694590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616017" y="22587"/>
            <a:ext cx="11195763" cy="1938992"/>
          </a:xfrm>
          <a:prstGeom prst="rect">
            <a:avLst/>
          </a:prstGeom>
          <a:noFill/>
        </p:spPr>
        <p:txBody>
          <a:bodyPr wrap="square" rtlCol="0">
            <a:spAutoFit/>
          </a:bodyPr>
          <a:lstStyle/>
          <a:p>
            <a:br>
              <a:rPr lang="pl-PL" sz="2000" dirty="0"/>
            </a:br>
            <a:r>
              <a:rPr lang="en-US" sz="2000" dirty="0"/>
              <a:t>Gdynia Teenagers on a "Detox" – </a:t>
            </a:r>
            <a:r>
              <a:rPr lang="en-US" sz="2000" b="1" dirty="0"/>
              <a:t>"Beyond the Net@" </a:t>
            </a:r>
            <a:r>
              <a:rPr lang="en-US" sz="2000" dirty="0"/>
              <a:t>Experiment –</a:t>
            </a:r>
          </a:p>
          <a:p>
            <a:r>
              <a:rPr lang="en-US" sz="2000" dirty="0"/>
              <a:t>Sociologists from the "</a:t>
            </a:r>
            <a:r>
              <a:rPr lang="en-US" sz="2000" dirty="0" err="1"/>
              <a:t>Dbam</a:t>
            </a:r>
            <a:r>
              <a:rPr lang="en-US" sz="2000" dirty="0"/>
              <a:t> o </a:t>
            </a:r>
            <a:r>
              <a:rPr lang="en-US" sz="2000" dirty="0" err="1"/>
              <a:t>mojego</a:t>
            </a:r>
            <a:r>
              <a:rPr lang="en-US" sz="2000" dirty="0"/>
              <a:t> </a:t>
            </a:r>
            <a:r>
              <a:rPr lang="en-US" sz="2000" dirty="0" err="1"/>
              <a:t>z@sięg</a:t>
            </a:r>
            <a:r>
              <a:rPr lang="en-US" sz="2000" dirty="0"/>
              <a:t>" Foundation; 60 "brave young people" aged 12 to 18 undertook the heroic task of being offline for three days. The experiment is the next stage of a Gdynia-based study on youth communication behavior. Participants were asked to complete several tasks, such as creating a poster together, arranging a meeting at a specific location, using a traditional library, and so on.</a:t>
            </a:r>
            <a:endParaRPr lang="pl-PL" sz="2000" dirty="0"/>
          </a:p>
        </p:txBody>
      </p:sp>
      <p:pic>
        <p:nvPicPr>
          <p:cNvPr id="5124" name="Picture 4" descr="Znalezione obrazy dla zapytania „Poza siec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081" y="2735001"/>
            <a:ext cx="4287929" cy="286323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Znaleziony obra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7632" y="3068763"/>
            <a:ext cx="5474148" cy="3655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937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E211071-1B4F-404C-9D47-9F9DA32FC206}"/>
              </a:ext>
            </a:extLst>
          </p:cNvPr>
          <p:cNvSpPr>
            <a:spLocks noGrp="1"/>
          </p:cNvSpPr>
          <p:nvPr>
            <p:ph type="title"/>
          </p:nvPr>
        </p:nvSpPr>
        <p:spPr/>
        <p:txBody>
          <a:bodyPr/>
          <a:lstStyle/>
          <a:p>
            <a:pPr algn="ctr"/>
            <a:r>
              <a:rPr lang="pl-PL" dirty="0"/>
              <a:t>a </a:t>
            </a:r>
            <a:r>
              <a:rPr lang="pl-PL" dirty="0" err="1"/>
              <a:t>handful</a:t>
            </a:r>
            <a:r>
              <a:rPr lang="pl-PL" dirty="0"/>
              <a:t> of </a:t>
            </a:r>
            <a:r>
              <a:rPr lang="pl-PL" dirty="0" err="1"/>
              <a:t>inspiration</a:t>
            </a:r>
            <a:endParaRPr lang="pl-PL" dirty="0"/>
          </a:p>
        </p:txBody>
      </p:sp>
      <p:sp>
        <p:nvSpPr>
          <p:cNvPr id="3" name="Symbol zastępczy zawartości 2">
            <a:extLst>
              <a:ext uri="{FF2B5EF4-FFF2-40B4-BE49-F238E27FC236}">
                <a16:creationId xmlns:a16="http://schemas.microsoft.com/office/drawing/2014/main" id="{E43DE648-F627-4B29-B916-E2084C27C0BD}"/>
              </a:ext>
            </a:extLst>
          </p:cNvPr>
          <p:cNvSpPr>
            <a:spLocks noGrp="1"/>
          </p:cNvSpPr>
          <p:nvPr>
            <p:ph idx="1"/>
          </p:nvPr>
        </p:nvSpPr>
        <p:spPr/>
        <p:txBody>
          <a:bodyPr/>
          <a:lstStyle/>
          <a:p>
            <a:endParaRPr lang="pl-PL"/>
          </a:p>
        </p:txBody>
      </p:sp>
    </p:spTree>
    <p:extLst>
      <p:ext uri="{BB962C8B-B14F-4D97-AF65-F5344CB8AC3E}">
        <p14:creationId xmlns:p14="http://schemas.microsoft.com/office/powerpoint/2010/main" val="30221611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879976" y="332657"/>
            <a:ext cx="4788024" cy="2585323"/>
          </a:xfrm>
          <a:prstGeom prst="rect">
            <a:avLst/>
          </a:prstGeom>
        </p:spPr>
        <p:txBody>
          <a:bodyPr wrap="square">
            <a:spAutoFit/>
          </a:bodyPr>
          <a:lstStyle/>
          <a:p>
            <a:r>
              <a:rPr lang="en-US" dirty="0"/>
              <a:t>A free, 3D space simulator for Linux, OS X, and Windows, created by Chris Laurel. The program uses OpenGL libraries, providing image quality comparable to modern computer games.</a:t>
            </a:r>
          </a:p>
          <a:p>
            <a:endParaRPr lang="en-US" dirty="0"/>
          </a:p>
          <a:p>
            <a:r>
              <a:rPr lang="en-US" dirty="0"/>
              <a:t>#astronomy</a:t>
            </a:r>
          </a:p>
          <a:p>
            <a:r>
              <a:rPr lang="en-US" dirty="0"/>
              <a:t>Extensive features,</a:t>
            </a:r>
          </a:p>
          <a:p>
            <a:r>
              <a:rPr lang="en-US" dirty="0"/>
              <a:t>Scripting capabilities,</a:t>
            </a:r>
          </a:p>
          <a:p>
            <a:r>
              <a:rPr lang="en-US" dirty="0"/>
              <a:t>Easy to use </a:t>
            </a:r>
            <a:r>
              <a:rPr lang="pl-PL" b="1" dirty="0"/>
              <a:t>	</a:t>
            </a:r>
          </a:p>
        </p:txBody>
      </p:sp>
      <p:sp>
        <p:nvSpPr>
          <p:cNvPr id="3" name="AutoShape 6" descr="Znalezione obrazy dla zapytania celestia program"/>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032" name="Picture 8" descr="Znalezione obrazy dla zapytania celestia progra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9175" y="3620616"/>
            <a:ext cx="5824198" cy="302433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10" descr="Znalezione obrazy dla zapytania celestia program"/>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5" name="AutoShape 12" descr="Znalezione obrazy dla zapytania celestia program"/>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038" name="Picture 14" descr="Znalezione obrazy dla zapytania celestia pro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14" y="311994"/>
            <a:ext cx="4860876" cy="2859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9758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76672"/>
            <a:ext cx="9396536" cy="565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9434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472" y="77002"/>
            <a:ext cx="9410700" cy="573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4359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808" y="144464"/>
            <a:ext cx="9544744" cy="583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5406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44464"/>
            <a:ext cx="9144000" cy="583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8870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44464"/>
            <a:ext cx="9725025" cy="581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7595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oktor z TikToka: 111 faktów, które zniszczą twoje wyobrażenie o świecie -  Konrad Skotnicki - Książka w Księgarnia Świat Książki">
            <a:extLst>
              <a:ext uri="{FF2B5EF4-FFF2-40B4-BE49-F238E27FC236}">
                <a16:creationId xmlns:a16="http://schemas.microsoft.com/office/drawing/2014/main" id="{2D9E1EC0-9A29-49F0-A2E9-B468A711B2B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AutoShape 4" descr="Doktor z TikToka: 111 faktów, które zniszczą twoje wyobrażenie o świecie -  Konrad Skotnicki - Książka w Księgarnia Świat Książki">
            <a:extLst>
              <a:ext uri="{FF2B5EF4-FFF2-40B4-BE49-F238E27FC236}">
                <a16:creationId xmlns:a16="http://schemas.microsoft.com/office/drawing/2014/main" id="{7A1C737E-31D5-4A5D-891A-FA1D430BE09E}"/>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5126" name="Picture 6" descr="Doktor z TikToka: 111 faktów, które zniszczą twoje wyobrażenie o świecie -  Konrad Skotnicki - Księgarnia znak.com.pl">
            <a:extLst>
              <a:ext uri="{FF2B5EF4-FFF2-40B4-BE49-F238E27FC236}">
                <a16:creationId xmlns:a16="http://schemas.microsoft.com/office/drawing/2014/main" id="{B70058C6-B3D5-4BD4-8CB5-51D5201D9F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3482" y="841108"/>
            <a:ext cx="5305425" cy="390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126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44464"/>
            <a:ext cx="9396536" cy="578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7394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472" y="157784"/>
            <a:ext cx="9144000" cy="583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8717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44464"/>
            <a:ext cx="9144000" cy="583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7148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9592" y="-243408"/>
            <a:ext cx="9582150" cy="577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67369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449" y="152847"/>
            <a:ext cx="9820275" cy="582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8354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72269"/>
            <a:ext cx="9144000" cy="575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29356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448" y="144463"/>
            <a:ext cx="10191750" cy="581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43246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826" y="144463"/>
            <a:ext cx="9401175" cy="565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3951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5413" y="163885"/>
            <a:ext cx="9610725" cy="577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41006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1464" y="144464"/>
            <a:ext cx="9982200" cy="574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86066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1465" y="167705"/>
            <a:ext cx="9686925"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37309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2592" y="481286"/>
            <a:ext cx="4436876" cy="2045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7" name="Picture 7" descr="Podobny obra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7326" y="306904"/>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2048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6576" y="2852937"/>
            <a:ext cx="600075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92143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037" y="188640"/>
            <a:ext cx="10502291"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62877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772076" y="5532437"/>
            <a:ext cx="10709049" cy="1325563"/>
          </a:xfrm>
        </p:spPr>
        <p:txBody>
          <a:bodyPr/>
          <a:lstStyle/>
          <a:p>
            <a:r>
              <a:rPr lang="en-US" dirty="0"/>
              <a:t>thank you for your attention</a:t>
            </a:r>
            <a:br>
              <a:rPr lang="pl-PL" dirty="0"/>
            </a:br>
            <a:endParaRPr lang="pl-PL" dirty="0"/>
          </a:p>
        </p:txBody>
      </p:sp>
      <p:pic>
        <p:nvPicPr>
          <p:cNvPr id="1026" name="Picture 2" descr="ZdjÄcie uÅ¼ytkownika Anna Borkowska-KnioÅe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5525" y="288758"/>
            <a:ext cx="5867259" cy="491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755343"/>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ACEA4314985A64E95D21D09A659FA26" ma:contentTypeVersion="18" ma:contentTypeDescription="Utwórz nowy dokument." ma:contentTypeScope="" ma:versionID="add88291c92b4107127d284ab3449694">
  <xsd:schema xmlns:xsd="http://www.w3.org/2001/XMLSchema" xmlns:xs="http://www.w3.org/2001/XMLSchema" xmlns:p="http://schemas.microsoft.com/office/2006/metadata/properties" xmlns:ns3="3415f938-1a67-4070-ae61-996d0f1f5f0b" xmlns:ns4="def07bde-6fb4-49e4-a458-f1ebafb600f5" targetNamespace="http://schemas.microsoft.com/office/2006/metadata/properties" ma:root="true" ma:fieldsID="ec8beddfd938d3e922c22d05c7cb018d" ns3:_="" ns4:_="">
    <xsd:import namespace="3415f938-1a67-4070-ae61-996d0f1f5f0b"/>
    <xsd:import namespace="def07bde-6fb4-49e4-a458-f1ebafb600f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15f938-1a67-4070-ae61-996d0f1f5f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descriptio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ef07bde-6fb4-49e4-a458-f1ebafb600f5" elementFormDefault="qualified">
    <xsd:import namespace="http://schemas.microsoft.com/office/2006/documentManagement/types"/>
    <xsd:import namespace="http://schemas.microsoft.com/office/infopath/2007/PartnerControls"/>
    <xsd:element name="SharedWithUsers" ma:index="16"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Udostępnione dla — szczegóły" ma:internalName="SharedWithDetails" ma:readOnly="true">
      <xsd:simpleType>
        <xsd:restriction base="dms:Note">
          <xsd:maxLength value="255"/>
        </xsd:restriction>
      </xsd:simpleType>
    </xsd:element>
    <xsd:element name="SharingHintHash" ma:index="18" nillable="true" ma:displayName="Skrót wskazówki dotyczącej udostępniani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3415f938-1a67-4070-ae61-996d0f1f5f0b" xsi:nil="true"/>
  </documentManagement>
</p:properties>
</file>

<file path=customXml/itemProps1.xml><?xml version="1.0" encoding="utf-8"?>
<ds:datastoreItem xmlns:ds="http://schemas.openxmlformats.org/officeDocument/2006/customXml" ds:itemID="{1341AC9D-5D23-4045-B260-74151C95AB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15f938-1a67-4070-ae61-996d0f1f5f0b"/>
    <ds:schemaRef ds:uri="def07bde-6fb4-49e4-a458-f1ebafb600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0E884BA-582C-488A-9309-E02ACF3BA1E0}">
  <ds:schemaRefs>
    <ds:schemaRef ds:uri="http://schemas.microsoft.com/sharepoint/v3/contenttype/forms"/>
  </ds:schemaRefs>
</ds:datastoreItem>
</file>

<file path=customXml/itemProps3.xml><?xml version="1.0" encoding="utf-8"?>
<ds:datastoreItem xmlns:ds="http://schemas.openxmlformats.org/officeDocument/2006/customXml" ds:itemID="{327E1B4E-0D29-47CF-BBB6-3851913C50CB}">
  <ds:schemaRefs>
    <ds:schemaRef ds:uri="def07bde-6fb4-49e4-a458-f1ebafb600f5"/>
    <ds:schemaRef ds:uri="http://schemas.microsoft.com/office/2006/documentManagement/types"/>
    <ds:schemaRef ds:uri="http://purl.org/dc/elements/1.1/"/>
    <ds:schemaRef ds:uri="http://schemas.openxmlformats.org/package/2006/metadata/core-properties"/>
    <ds:schemaRef ds:uri="3415f938-1a67-4070-ae61-996d0f1f5f0b"/>
    <ds:schemaRef ds:uri="http://www.w3.org/XML/1998/namespace"/>
    <ds:schemaRef ds:uri="http://purl.org/dc/terms/"/>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2269</TotalTime>
  <Words>1467</Words>
  <Application>Microsoft Office PowerPoint</Application>
  <PresentationFormat>Panoramiczny</PresentationFormat>
  <Paragraphs>196</Paragraphs>
  <Slides>49</Slides>
  <Notes>0</Notes>
  <HiddenSlides>3</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49</vt:i4>
      </vt:variant>
    </vt:vector>
  </HeadingPairs>
  <TitlesOfParts>
    <vt:vector size="53" baseType="lpstr">
      <vt:lpstr>Arial</vt:lpstr>
      <vt:lpstr>Calibri</vt:lpstr>
      <vt:lpstr>Calibri Light</vt:lpstr>
      <vt:lpstr>Motyw pakietu Office</vt:lpstr>
      <vt:lpstr>Media Education and Increasing Digital Literacy. Creation of Educational Projects  Michał Szyszka, WSB University, PL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Procedura badawcza</vt:lpstr>
      <vt:lpstr>Prezentacja programu PowerPoint</vt:lpstr>
      <vt:lpstr>P1: Popularity of digital teaching aids among teachers Q1: Which digital teaching aids are used most frequently?</vt:lpstr>
      <vt:lpstr>Prezentacja programu PowerPoint</vt:lpstr>
      <vt:lpstr>Participating in a course/training on the use of information and communication technologies in education</vt:lpstr>
      <vt:lpstr>Using ICT at school - Typical activities</vt:lpstr>
      <vt:lpstr>Using ICT in activities aimed at:</vt:lpstr>
      <vt:lpstr>Prezentacja programu PowerPoint</vt:lpstr>
      <vt:lpstr>An attempt to assess the importance of media activities in the functioning of the school</vt:lpstr>
      <vt:lpstr>główne przeszkody występują w efektywnym wykorzystywaniu przez nauczycieli TIK w codziennym współdziałaniu z jej otoczeniem wewnętrznym (tj. uczniami i nauczycielami)?</vt:lpstr>
      <vt:lpstr>Estimating the positive impact of using ICT on the effectiveness of the educational process</vt:lpstr>
      <vt:lpstr>(subiektywna) ocena: nauczyciele-dydaktycy w mojej szkole mają pozytywny stosunek do wykorzystywania w procesie kształcenia technologii informacyjno-komunikacyjnych.</vt:lpstr>
      <vt:lpstr>assessment of the benefits of using information and communication technologies in the educational process</vt:lpstr>
      <vt:lpstr>Prezentacja programu PowerPoint</vt:lpstr>
      <vt:lpstr> </vt:lpstr>
      <vt:lpstr>Prezentacja programu PowerPoint</vt:lpstr>
      <vt:lpstr>Digital Competences of Pre-service Teachers in Italy and Poland</vt:lpstr>
      <vt:lpstr>Prezentacja programu PowerPoint</vt:lpstr>
      <vt:lpstr>Prezentacja programu PowerPoint</vt:lpstr>
      <vt:lpstr>a handful of inspiration</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thank you for your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Michał Szyszka</dc:creator>
  <cp:lastModifiedBy>Michał Szyszka</cp:lastModifiedBy>
  <cp:revision>63</cp:revision>
  <dcterms:created xsi:type="dcterms:W3CDTF">2023-05-17T11:11:11Z</dcterms:created>
  <dcterms:modified xsi:type="dcterms:W3CDTF">2026-02-28T21:44:35Z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0x0101005ACEA4314985A64E95D21D09A659FA26</vt:lpwstr>
  </property>
</Properties>
</file>